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metadata" ContentType="application/binary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80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12192000" cy="6858000"/>
  <p:notesSz cx="6858000" cy="9144000"/>
  <p:embeddedFontLst>
    <p:embeddedFont>
      <p:font typeface="Sora SemiBold" charset="0"/>
      <p:regular r:id="rId28"/>
      <p:bold r:id="rId29"/>
    </p:embeddedFont>
    <p:embeddedFont>
      <p:font typeface="Sora" charset="0"/>
      <p:regular r:id="rId30"/>
      <p:bold r:id="rId31"/>
    </p:embeddedFont>
    <p:embeddedFont>
      <p:font typeface="Open Sans" pitchFamily="2" charset="0"/>
      <p:regular r:id="rId32"/>
      <p:bold r:id="rId33"/>
      <p:italic r:id="rId34"/>
      <p:boldItalic r:id="rId35"/>
    </p:embeddedFont>
    <p:embeddedFont>
      <p:font typeface="Mulish" charset="-18"/>
      <p:regular r:id="rId36"/>
      <p:bold r:id="rId37"/>
      <p:italic r:id="rId38"/>
      <p:boldItalic r:id="rId39"/>
    </p:embeddedFont>
    <p:embeddedFont>
      <p:font typeface="Sora Medium" pitchFamily="2" charset="0"/>
      <p:regular r:id="rId40"/>
    </p:embeddedFont>
    <p:embeddedFont>
      <p:font typeface="Roboto" pitchFamily="2" charset="0"/>
      <p:regular r:id="rId41"/>
      <p:bold r:id="rId42"/>
      <p:italic r:id="rId43"/>
      <p:boldItalic r:id="rId4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orient="horz" pos="3929">
          <p15:clr>
            <a:srgbClr val="F26B43"/>
          </p15:clr>
        </p15:guide>
        <p15:guide id="4" orient="horz" pos="391">
          <p15:clr>
            <a:srgbClr val="F26B43"/>
          </p15:clr>
        </p15:guide>
        <p15:guide id="5" pos="7197">
          <p15:clr>
            <a:srgbClr val="F26B43"/>
          </p15:clr>
        </p15:guide>
        <p15:guide id="6" pos="483">
          <p15:clr>
            <a:srgbClr val="F26B43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9" roundtripDataSignature="AMtx7mjfi3py/AmloBSE/DXBv/VNo8zwo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2A2E9965-06F7-4511-B8F4-79B226F16419}">
  <a:tblStyle styleId="{2A2E9965-06F7-4511-B8F4-79B226F16419}" styleName="Table_0">
    <a:wholeTbl>
      <a:tcTxStyle b="off" i="off">
        <a:font>
          <a:latin typeface="Open Sans"/>
          <a:ea typeface="Open Sans"/>
          <a:cs typeface="Open Sans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6E7FF"/>
          </a:solidFill>
        </a:fill>
      </a:tcStyle>
    </a:wholeTbl>
    <a:band1H>
      <a:tcTxStyle/>
      <a:tcStyle>
        <a:tcBdr/>
        <a:fill>
          <a:solidFill>
            <a:srgbClr val="CACBFF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ACBFF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Open Sans"/>
          <a:ea typeface="Open Sans"/>
          <a:cs typeface="Open Sans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Open Sans"/>
          <a:ea typeface="Open Sans"/>
          <a:cs typeface="Open Sans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Open Sans"/>
          <a:ea typeface="Open Sans"/>
          <a:cs typeface="Open Sans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Open Sans"/>
          <a:ea typeface="Open Sans"/>
          <a:cs typeface="Open Sans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>
        <p:scale>
          <a:sx n="75" d="100"/>
          <a:sy n="75" d="100"/>
        </p:scale>
        <p:origin x="-705" y="-84"/>
      </p:cViewPr>
      <p:guideLst>
        <p:guide orient="horz" pos="2160"/>
        <p:guide orient="horz" pos="3929"/>
        <p:guide orient="horz" pos="391"/>
        <p:guide pos="3840"/>
        <p:guide pos="7197"/>
        <p:guide pos="483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7.fntdata"/><Relationship Id="rId42" Type="http://schemas.openxmlformats.org/officeDocument/2006/relationships/font" Target="fonts/font15.fntdata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6.fntdata"/><Relationship Id="rId38" Type="http://schemas.openxmlformats.org/officeDocument/2006/relationships/font" Target="fonts/font1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41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5.fntdata"/><Relationship Id="rId37" Type="http://schemas.openxmlformats.org/officeDocument/2006/relationships/font" Target="fonts/font10.fntdata"/><Relationship Id="rId40" Type="http://schemas.openxmlformats.org/officeDocument/2006/relationships/font" Target="fonts/font13.fntdata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36" Type="http://schemas.openxmlformats.org/officeDocument/2006/relationships/font" Target="fonts/font9.fntdata"/><Relationship Id="rId49" Type="http://customschemas.google.com/relationships/presentationmetadata" Target="meta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4" Type="http://schemas.openxmlformats.org/officeDocument/2006/relationships/font" Target="fonts/font17.fntdata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43" Type="http://schemas.openxmlformats.org/officeDocument/2006/relationships/font" Target="fonts/font16.fntdata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8dd3e8a5ba_0_1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g38dd3e8a5ba_0_1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" name="Google Shape;23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" name="Google Shape;23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" name="Google Shape;249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1" name="Google Shape;281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0" name="Google Shape;310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9" name="Google Shape;339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5" name="Google Shape;365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3" name="Google Shape;403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3" name="Google Shape;433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5" name="Google Shape;445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2" name="Google Shape;452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5" name="Google Shape;465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6" name="Google Shape;476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33"/>
          <p:cNvSpPr>
            <a:spLocks noGrp="1"/>
          </p:cNvSpPr>
          <p:nvPr>
            <p:ph type="pic" idx="2"/>
          </p:nvPr>
        </p:nvSpPr>
        <p:spPr>
          <a:xfrm>
            <a:off x="1709738" y="3515959"/>
            <a:ext cx="2066925" cy="1444005"/>
          </a:xfrm>
          <a:prstGeom prst="rect">
            <a:avLst/>
          </a:prstGeom>
          <a:noFill/>
          <a:ln>
            <a:noFill/>
          </a:ln>
        </p:spPr>
      </p:sp>
      <p:sp>
        <p:nvSpPr>
          <p:cNvPr id="12" name="Google Shape;12;p33"/>
          <p:cNvSpPr>
            <a:spLocks noGrp="1"/>
          </p:cNvSpPr>
          <p:nvPr>
            <p:ph type="pic" idx="3"/>
          </p:nvPr>
        </p:nvSpPr>
        <p:spPr>
          <a:xfrm>
            <a:off x="1709737" y="1892919"/>
            <a:ext cx="2066925" cy="1444005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Custom Layout">
  <p:cSld name="1_Custom Layout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4"/>
          <p:cNvSpPr>
            <a:spLocks noGrp="1"/>
          </p:cNvSpPr>
          <p:nvPr>
            <p:ph type="pic" idx="2"/>
          </p:nvPr>
        </p:nvSpPr>
        <p:spPr>
          <a:xfrm>
            <a:off x="766764" y="1573330"/>
            <a:ext cx="2005466" cy="1843271"/>
          </a:xfrm>
          <a:prstGeom prst="rect">
            <a:avLst/>
          </a:prstGeom>
          <a:noFill/>
          <a:ln>
            <a:noFill/>
          </a:ln>
        </p:spPr>
      </p:sp>
      <p:sp>
        <p:nvSpPr>
          <p:cNvPr id="15" name="Google Shape;15;p34"/>
          <p:cNvSpPr>
            <a:spLocks noGrp="1"/>
          </p:cNvSpPr>
          <p:nvPr>
            <p:ph type="pic" idx="3"/>
          </p:nvPr>
        </p:nvSpPr>
        <p:spPr>
          <a:xfrm>
            <a:off x="3029833" y="1573329"/>
            <a:ext cx="2005466" cy="1843271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Custom Layout">
  <p:cSld name="2_Custom Layout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5"/>
          <p:cNvSpPr>
            <a:spLocks noGrp="1"/>
          </p:cNvSpPr>
          <p:nvPr>
            <p:ph type="pic" idx="2"/>
          </p:nvPr>
        </p:nvSpPr>
        <p:spPr>
          <a:xfrm>
            <a:off x="0" y="1200150"/>
            <a:ext cx="2457450" cy="44577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Custom Layout">
  <p:cSld name="3_Custom Layout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6"/>
          <p:cNvSpPr/>
          <p:nvPr/>
        </p:nvSpPr>
        <p:spPr>
          <a:xfrm>
            <a:off x="8984343" y="0"/>
            <a:ext cx="3207657" cy="464457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0" name="Google Shape;20;p36"/>
          <p:cNvSpPr>
            <a:spLocks noGrp="1"/>
          </p:cNvSpPr>
          <p:nvPr>
            <p:ph type="pic" idx="2"/>
          </p:nvPr>
        </p:nvSpPr>
        <p:spPr>
          <a:xfrm>
            <a:off x="6502399" y="1295626"/>
            <a:ext cx="4238172" cy="2018392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Custom Layout">
  <p:cSld name="4_Custom Layou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7"/>
          <p:cNvSpPr>
            <a:spLocks noGrp="1"/>
          </p:cNvSpPr>
          <p:nvPr>
            <p:ph type="pic" idx="2"/>
          </p:nvPr>
        </p:nvSpPr>
        <p:spPr>
          <a:xfrm>
            <a:off x="7647492" y="1549400"/>
            <a:ext cx="4544511" cy="37592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Custom Layout">
  <p:cSld name="5_Custom Layou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8"/>
          <p:cNvSpPr>
            <a:spLocks noGrp="1"/>
          </p:cNvSpPr>
          <p:nvPr>
            <p:ph type="pic" idx="2"/>
          </p:nvPr>
        </p:nvSpPr>
        <p:spPr>
          <a:xfrm>
            <a:off x="9380555" y="-547410"/>
            <a:ext cx="2380467" cy="2375172"/>
          </a:xfrm>
          <a:prstGeom prst="roundRect">
            <a:avLst>
              <a:gd name="adj" fmla="val 16667"/>
            </a:avLst>
          </a:prstGeom>
          <a:solidFill>
            <a:srgbClr val="D8D8D8">
              <a:alpha val="29803"/>
            </a:srgbClr>
          </a:solidFill>
          <a:ln>
            <a:noFill/>
          </a:ln>
        </p:spPr>
      </p:sp>
      <p:sp>
        <p:nvSpPr>
          <p:cNvPr id="25" name="Google Shape;25;p38"/>
          <p:cNvSpPr>
            <a:spLocks noGrp="1"/>
          </p:cNvSpPr>
          <p:nvPr>
            <p:ph type="pic" idx="3"/>
          </p:nvPr>
        </p:nvSpPr>
        <p:spPr>
          <a:xfrm>
            <a:off x="9380555" y="2140868"/>
            <a:ext cx="2380467" cy="2375172"/>
          </a:xfrm>
          <a:prstGeom prst="roundRect">
            <a:avLst>
              <a:gd name="adj" fmla="val 16667"/>
            </a:avLst>
          </a:prstGeom>
          <a:solidFill>
            <a:srgbClr val="D8D8D8">
              <a:alpha val="29803"/>
            </a:srgbClr>
          </a:solidFill>
          <a:ln>
            <a:noFill/>
          </a:ln>
        </p:spPr>
      </p:sp>
      <p:sp>
        <p:nvSpPr>
          <p:cNvPr id="26" name="Google Shape;26;p38"/>
          <p:cNvSpPr>
            <a:spLocks noGrp="1"/>
          </p:cNvSpPr>
          <p:nvPr>
            <p:ph type="pic" idx="4"/>
          </p:nvPr>
        </p:nvSpPr>
        <p:spPr>
          <a:xfrm>
            <a:off x="9380555" y="4760776"/>
            <a:ext cx="2380467" cy="2375172"/>
          </a:xfrm>
          <a:prstGeom prst="roundRect">
            <a:avLst>
              <a:gd name="adj" fmla="val 16667"/>
            </a:avLst>
          </a:prstGeom>
          <a:solidFill>
            <a:srgbClr val="D8D8D8">
              <a:alpha val="29803"/>
            </a:srgbClr>
          </a:solidFill>
          <a:ln>
            <a:noFill/>
          </a:ln>
        </p:spPr>
      </p:sp>
      <p:sp>
        <p:nvSpPr>
          <p:cNvPr id="27" name="Google Shape;27;p38"/>
          <p:cNvSpPr>
            <a:spLocks noGrp="1"/>
          </p:cNvSpPr>
          <p:nvPr>
            <p:ph type="pic" idx="5"/>
          </p:nvPr>
        </p:nvSpPr>
        <p:spPr>
          <a:xfrm>
            <a:off x="6574965" y="476884"/>
            <a:ext cx="2380467" cy="2375172"/>
          </a:xfrm>
          <a:prstGeom prst="roundRect">
            <a:avLst>
              <a:gd name="adj" fmla="val 16667"/>
            </a:avLst>
          </a:prstGeom>
          <a:solidFill>
            <a:srgbClr val="D8D8D8">
              <a:alpha val="29803"/>
            </a:srgbClr>
          </a:solidFill>
          <a:ln>
            <a:noFill/>
          </a:ln>
        </p:spPr>
      </p:sp>
      <p:sp>
        <p:nvSpPr>
          <p:cNvPr id="28" name="Google Shape;28;p38"/>
          <p:cNvSpPr>
            <a:spLocks noGrp="1"/>
          </p:cNvSpPr>
          <p:nvPr>
            <p:ph type="pic" idx="6"/>
          </p:nvPr>
        </p:nvSpPr>
        <p:spPr>
          <a:xfrm>
            <a:off x="6574965" y="3165162"/>
            <a:ext cx="2380467" cy="2375172"/>
          </a:xfrm>
          <a:prstGeom prst="roundRect">
            <a:avLst>
              <a:gd name="adj" fmla="val 16667"/>
            </a:avLst>
          </a:prstGeom>
          <a:solidFill>
            <a:srgbClr val="D8D8D8">
              <a:alpha val="29803"/>
            </a:srgbClr>
          </a:solidFill>
          <a:ln>
            <a:noFill/>
          </a:ln>
        </p:spPr>
      </p:sp>
      <p:sp>
        <p:nvSpPr>
          <p:cNvPr id="29" name="Google Shape;29;p38"/>
          <p:cNvSpPr>
            <a:spLocks noGrp="1"/>
          </p:cNvSpPr>
          <p:nvPr>
            <p:ph type="pic" idx="7"/>
          </p:nvPr>
        </p:nvSpPr>
        <p:spPr>
          <a:xfrm>
            <a:off x="6574965" y="5785070"/>
            <a:ext cx="2380467" cy="2375172"/>
          </a:xfrm>
          <a:prstGeom prst="roundRect">
            <a:avLst>
              <a:gd name="adj" fmla="val 16667"/>
            </a:avLst>
          </a:prstGeom>
          <a:solidFill>
            <a:srgbClr val="D8D8D8">
              <a:alpha val="29803"/>
            </a:srgbClr>
          </a:solidFill>
          <a:ln>
            <a:noFill/>
          </a:ln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Custom Layout">
  <p:cSld name="6_Custom Layou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39"/>
          <p:cNvSpPr/>
          <p:nvPr/>
        </p:nvSpPr>
        <p:spPr>
          <a:xfrm>
            <a:off x="0" y="1171575"/>
            <a:ext cx="12192000" cy="33813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" name="Google Shape;32;p39"/>
          <p:cNvSpPr>
            <a:spLocks noGrp="1"/>
          </p:cNvSpPr>
          <p:nvPr>
            <p:ph type="pic" idx="2"/>
          </p:nvPr>
        </p:nvSpPr>
        <p:spPr>
          <a:xfrm>
            <a:off x="9279256" y="3582650"/>
            <a:ext cx="3657600" cy="2152650"/>
          </a:xfrm>
          <a:prstGeom prst="rect">
            <a:avLst/>
          </a:prstGeom>
          <a:noFill/>
          <a:ln>
            <a:noFill/>
          </a:ln>
        </p:spPr>
      </p:sp>
      <p:sp>
        <p:nvSpPr>
          <p:cNvPr id="33" name="Google Shape;33;p39"/>
          <p:cNvSpPr>
            <a:spLocks noGrp="1"/>
          </p:cNvSpPr>
          <p:nvPr>
            <p:ph type="pic" idx="3"/>
          </p:nvPr>
        </p:nvSpPr>
        <p:spPr>
          <a:xfrm>
            <a:off x="5328286" y="3582650"/>
            <a:ext cx="3657600" cy="2152650"/>
          </a:xfrm>
          <a:prstGeom prst="rect">
            <a:avLst/>
          </a:prstGeom>
          <a:noFill/>
          <a:ln>
            <a:noFill/>
          </a:ln>
        </p:spPr>
      </p:sp>
      <p:sp>
        <p:nvSpPr>
          <p:cNvPr id="34" name="Google Shape;34;p39"/>
          <p:cNvSpPr>
            <a:spLocks noGrp="1"/>
          </p:cNvSpPr>
          <p:nvPr>
            <p:ph type="pic" idx="4"/>
          </p:nvPr>
        </p:nvSpPr>
        <p:spPr>
          <a:xfrm>
            <a:off x="1377316" y="3582650"/>
            <a:ext cx="3657600" cy="215265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Custom Layout">
  <p:cSld name="7_Custom Layout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40"/>
          <p:cNvSpPr>
            <a:spLocks noGrp="1"/>
          </p:cNvSpPr>
          <p:nvPr>
            <p:ph type="pic" idx="2"/>
          </p:nvPr>
        </p:nvSpPr>
        <p:spPr>
          <a:xfrm>
            <a:off x="6763770" y="786606"/>
            <a:ext cx="5428230" cy="5284788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Custom Layout">
  <p:cSld name="8_Custom Layou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41"/>
          <p:cNvSpPr/>
          <p:nvPr/>
        </p:nvSpPr>
        <p:spPr>
          <a:xfrm>
            <a:off x="0" y="0"/>
            <a:ext cx="33147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9" name="Google Shape;39;p41"/>
          <p:cNvSpPr>
            <a:spLocks noGrp="1"/>
          </p:cNvSpPr>
          <p:nvPr>
            <p:ph type="pic" idx="2"/>
          </p:nvPr>
        </p:nvSpPr>
        <p:spPr>
          <a:xfrm>
            <a:off x="1638491" y="1029494"/>
            <a:ext cx="3352419" cy="4799012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1_Układ tekstowy">
  <p:cSld name="CUSTOM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g38dd3e8a5ba_0_162"/>
          <p:cNvSpPr txBox="1"/>
          <p:nvPr/>
        </p:nvSpPr>
        <p:spPr>
          <a:xfrm>
            <a:off x="822600" y="1379882"/>
            <a:ext cx="7979400" cy="12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3600">
                <a:solidFill>
                  <a:srgbClr val="3F3F3F"/>
                </a:solidFill>
                <a:latin typeface="Sora SemiBold"/>
                <a:ea typeface="Sora SemiBold"/>
                <a:cs typeface="Sora SemiBold"/>
                <a:sym typeface="Sora SemiBold"/>
              </a:rPr>
              <a:t>Lorem ipsum</a:t>
            </a:r>
            <a:br>
              <a:rPr lang="en-ID" sz="3600">
                <a:solidFill>
                  <a:srgbClr val="3F3F3F"/>
                </a:solidFill>
                <a:latin typeface="Sora SemiBold"/>
                <a:ea typeface="Sora SemiBold"/>
                <a:cs typeface="Sora SemiBold"/>
                <a:sym typeface="Sora SemiBold"/>
              </a:rPr>
            </a:br>
            <a:r>
              <a:rPr lang="en-ID" sz="3600">
                <a:solidFill>
                  <a:schemeClr val="accent1"/>
                </a:solidFill>
                <a:latin typeface="Sora SemiBold"/>
                <a:ea typeface="Sora SemiBold"/>
                <a:cs typeface="Sora SemiBold"/>
                <a:sym typeface="Sora SemiBold"/>
              </a:rPr>
              <a:t>Dolor sit amet </a:t>
            </a:r>
            <a:endParaRPr sz="3600">
              <a:solidFill>
                <a:schemeClr val="accent1"/>
              </a:solidFill>
              <a:latin typeface="Sora SemiBold"/>
              <a:ea typeface="Sora SemiBold"/>
              <a:cs typeface="Sora SemiBold"/>
              <a:sym typeface="Sora SemiBold"/>
            </a:endParaRPr>
          </a:p>
        </p:txBody>
      </p:sp>
      <p:sp>
        <p:nvSpPr>
          <p:cNvPr id="42" name="Google Shape;42;g38dd3e8a5ba_0_162"/>
          <p:cNvSpPr txBox="1"/>
          <p:nvPr/>
        </p:nvSpPr>
        <p:spPr>
          <a:xfrm>
            <a:off x="822600" y="2966023"/>
            <a:ext cx="6267000" cy="171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Vivamus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ornare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,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elit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ut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sodales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luctus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,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nisl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arcu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scelerisque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mi,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quis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dignissim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libero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dolor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accumsan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neque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.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Aliquam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vitae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auctor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sem.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Phasellus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sed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diam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at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nunc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feugiat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posuere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.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Proin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commodo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tellus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sit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amet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mollis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vehicula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. In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hac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habitasse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platea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dictumst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.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Duis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dui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urna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,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pellentesque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in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faucibus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vitae,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feugiat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quis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ipsum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.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Etiam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felis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ligula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,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vulputate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a nisi ac,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mollis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dictum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leo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. Class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aptent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taciti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sociosqu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ad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litora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torquent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per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conubia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nostra, per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inceptos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himenaeos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.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Phasellus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rutrum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sed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velit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a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tempor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.</a:t>
            </a:r>
            <a:endParaRPr sz="1200">
              <a:solidFill>
                <a:srgbClr val="3F3F3F"/>
              </a:solidFill>
              <a:latin typeface="Sora"/>
              <a:ea typeface="Sora"/>
              <a:cs typeface="Sora"/>
              <a:sym typeface="Sora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1_Układ tekstowy ze zdjęciem">
  <p:cSld name="CUSTOM_1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g38dd3e8a5ba_0_171"/>
          <p:cNvSpPr txBox="1"/>
          <p:nvPr/>
        </p:nvSpPr>
        <p:spPr>
          <a:xfrm>
            <a:off x="822600" y="1379882"/>
            <a:ext cx="7979400" cy="12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3600">
                <a:solidFill>
                  <a:srgbClr val="3F3F3F"/>
                </a:solidFill>
                <a:latin typeface="Sora SemiBold"/>
                <a:ea typeface="Sora SemiBold"/>
                <a:cs typeface="Sora SemiBold"/>
                <a:sym typeface="Sora SemiBold"/>
              </a:rPr>
              <a:t>Lorem ipsum</a:t>
            </a:r>
            <a:br>
              <a:rPr lang="en-ID" sz="3600">
                <a:solidFill>
                  <a:srgbClr val="3F3F3F"/>
                </a:solidFill>
                <a:latin typeface="Sora SemiBold"/>
                <a:ea typeface="Sora SemiBold"/>
                <a:cs typeface="Sora SemiBold"/>
                <a:sym typeface="Sora SemiBold"/>
              </a:rPr>
            </a:br>
            <a:r>
              <a:rPr lang="en-ID" sz="3600">
                <a:solidFill>
                  <a:schemeClr val="accent1"/>
                </a:solidFill>
                <a:latin typeface="Sora SemiBold"/>
                <a:ea typeface="Sora SemiBold"/>
                <a:cs typeface="Sora SemiBold"/>
                <a:sym typeface="Sora SemiBold"/>
              </a:rPr>
              <a:t>Dolor sit amet </a:t>
            </a:r>
            <a:endParaRPr sz="3600">
              <a:solidFill>
                <a:schemeClr val="accent1"/>
              </a:solidFill>
              <a:latin typeface="Sora SemiBold"/>
              <a:ea typeface="Sora SemiBold"/>
              <a:cs typeface="Sora SemiBold"/>
              <a:sym typeface="Sora SemiBold"/>
            </a:endParaRPr>
          </a:p>
        </p:txBody>
      </p:sp>
      <p:sp>
        <p:nvSpPr>
          <p:cNvPr id="45" name="Google Shape;45;g38dd3e8a5ba_0_171"/>
          <p:cNvSpPr txBox="1"/>
          <p:nvPr/>
        </p:nvSpPr>
        <p:spPr>
          <a:xfrm>
            <a:off x="822600" y="2966023"/>
            <a:ext cx="6267000" cy="171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Vivamus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ornare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,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elit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ut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sodales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luctus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,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nisl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arcu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scelerisque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mi,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quis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dignissim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libero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dolor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accumsan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neque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.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Aliquam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vitae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auctor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sem.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Phasellus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sed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diam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at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nunc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feugiat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posuere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.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Proin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commodo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tellus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sit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amet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mollis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vehicula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. In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hac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habitasse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platea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dictumst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.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Duis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dui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urna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,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pellentesque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in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faucibus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vitae,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feugiat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quis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ipsum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.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Etiam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felis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ligula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,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vulputate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a nisi ac,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mollis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dictum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leo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. Class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aptent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taciti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sociosqu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ad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litora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torquent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per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conubia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nostra, per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inceptos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himenaeos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.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Phasellus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rutrum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sed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velit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a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tempor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.</a:t>
            </a:r>
            <a:endParaRPr sz="1200">
              <a:solidFill>
                <a:srgbClr val="3F3F3F"/>
              </a:solidFill>
              <a:latin typeface="Sora"/>
              <a:ea typeface="Sora"/>
              <a:cs typeface="Sora"/>
              <a:sym typeface="Sora"/>
            </a:endParaRPr>
          </a:p>
        </p:txBody>
      </p:sp>
      <p:sp>
        <p:nvSpPr>
          <p:cNvPr id="46" name="Google Shape;46;g38dd3e8a5ba_0_171"/>
          <p:cNvSpPr>
            <a:spLocks noGrp="1"/>
          </p:cNvSpPr>
          <p:nvPr>
            <p:ph type="pic" idx="2"/>
          </p:nvPr>
        </p:nvSpPr>
        <p:spPr>
          <a:xfrm>
            <a:off x="8132600" y="950775"/>
            <a:ext cx="4059300" cy="44577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Custom Layout">
  <p:cSld name="9_Custom Layout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42"/>
          <p:cNvSpPr>
            <a:spLocks noGrp="1"/>
          </p:cNvSpPr>
          <p:nvPr>
            <p:ph type="pic" idx="2"/>
          </p:nvPr>
        </p:nvSpPr>
        <p:spPr>
          <a:xfrm>
            <a:off x="6800850" y="1196713"/>
            <a:ext cx="3543300" cy="4464575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Custom Layout">
  <p:cSld name="10_Custom Layout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3"/>
          <p:cNvSpPr>
            <a:spLocks noGrp="1"/>
          </p:cNvSpPr>
          <p:nvPr>
            <p:ph type="pic" idx="2"/>
          </p:nvPr>
        </p:nvSpPr>
        <p:spPr>
          <a:xfrm>
            <a:off x="1466123" y="1483456"/>
            <a:ext cx="2129836" cy="3891088"/>
          </a:xfrm>
          <a:prstGeom prst="rect">
            <a:avLst/>
          </a:prstGeom>
          <a:solidFill>
            <a:srgbClr val="A5A5A5">
              <a:alpha val="11764"/>
            </a:srgbClr>
          </a:solidFill>
          <a:ln>
            <a:noFill/>
          </a:ln>
        </p:spPr>
      </p:sp>
      <p:sp>
        <p:nvSpPr>
          <p:cNvPr id="51" name="Google Shape;51;p43"/>
          <p:cNvSpPr>
            <a:spLocks noGrp="1"/>
          </p:cNvSpPr>
          <p:nvPr>
            <p:ph type="pic" idx="3"/>
          </p:nvPr>
        </p:nvSpPr>
        <p:spPr>
          <a:xfrm>
            <a:off x="6336692" y="1483456"/>
            <a:ext cx="2129836" cy="3891088"/>
          </a:xfrm>
          <a:prstGeom prst="rect">
            <a:avLst/>
          </a:prstGeom>
          <a:solidFill>
            <a:srgbClr val="A5A5A5">
              <a:alpha val="11764"/>
            </a:srgbClr>
          </a:solidFill>
          <a:ln>
            <a:noFill/>
          </a:ln>
        </p:spPr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1_Custom Layout">
  <p:cSld name="11_Custom Layout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44"/>
          <p:cNvSpPr>
            <a:spLocks noGrp="1"/>
          </p:cNvSpPr>
          <p:nvPr>
            <p:ph type="pic" idx="2"/>
          </p:nvPr>
        </p:nvSpPr>
        <p:spPr>
          <a:xfrm>
            <a:off x="9169400" y="4229100"/>
            <a:ext cx="2006600" cy="2006600"/>
          </a:xfrm>
          <a:prstGeom prst="roundRect">
            <a:avLst>
              <a:gd name="adj" fmla="val 16667"/>
            </a:avLst>
          </a:prstGeom>
          <a:solidFill>
            <a:srgbClr val="F2F2F2">
              <a:alpha val="80000"/>
            </a:srgbClr>
          </a:solidFill>
          <a:ln>
            <a:noFill/>
          </a:ln>
        </p:spPr>
      </p:sp>
      <p:sp>
        <p:nvSpPr>
          <p:cNvPr id="54" name="Google Shape;54;p44"/>
          <p:cNvSpPr>
            <a:spLocks noGrp="1"/>
          </p:cNvSpPr>
          <p:nvPr>
            <p:ph type="pic" idx="3"/>
          </p:nvPr>
        </p:nvSpPr>
        <p:spPr>
          <a:xfrm>
            <a:off x="8680450" y="1485900"/>
            <a:ext cx="2286000" cy="2286000"/>
          </a:xfrm>
          <a:prstGeom prst="roundRect">
            <a:avLst>
              <a:gd name="adj" fmla="val 16667"/>
            </a:avLst>
          </a:prstGeom>
          <a:solidFill>
            <a:srgbClr val="F2F2F2">
              <a:alpha val="80000"/>
            </a:srgbClr>
          </a:solidFill>
          <a:ln>
            <a:noFill/>
          </a:ln>
        </p:spPr>
      </p:sp>
      <p:sp>
        <p:nvSpPr>
          <p:cNvPr id="55" name="Google Shape;55;p44"/>
          <p:cNvSpPr>
            <a:spLocks noGrp="1"/>
          </p:cNvSpPr>
          <p:nvPr>
            <p:ph type="pic" idx="4"/>
          </p:nvPr>
        </p:nvSpPr>
        <p:spPr>
          <a:xfrm>
            <a:off x="7054850" y="4476750"/>
            <a:ext cx="1625600" cy="1625600"/>
          </a:xfrm>
          <a:prstGeom prst="roundRect">
            <a:avLst>
              <a:gd name="adj" fmla="val 16667"/>
            </a:avLst>
          </a:prstGeom>
          <a:solidFill>
            <a:srgbClr val="F2F2F2">
              <a:alpha val="80000"/>
            </a:srgbClr>
          </a:solidFill>
          <a:ln>
            <a:noFill/>
          </a:ln>
        </p:spPr>
      </p:sp>
      <p:sp>
        <p:nvSpPr>
          <p:cNvPr id="56" name="Google Shape;56;p44"/>
          <p:cNvSpPr>
            <a:spLocks noGrp="1"/>
          </p:cNvSpPr>
          <p:nvPr>
            <p:ph type="pic" idx="5"/>
          </p:nvPr>
        </p:nvSpPr>
        <p:spPr>
          <a:xfrm>
            <a:off x="5016500" y="863600"/>
            <a:ext cx="3175000" cy="3175000"/>
          </a:xfrm>
          <a:prstGeom prst="roundRect">
            <a:avLst>
              <a:gd name="adj" fmla="val 16667"/>
            </a:avLst>
          </a:prstGeom>
          <a:solidFill>
            <a:srgbClr val="F2F2F2">
              <a:alpha val="80000"/>
            </a:srgbClr>
          </a:solidFill>
          <a:ln>
            <a:noFill/>
          </a:ln>
        </p:spPr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Custom Layout">
  <p:cSld name="12_Custom Layout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45"/>
          <p:cNvSpPr/>
          <p:nvPr/>
        </p:nvSpPr>
        <p:spPr>
          <a:xfrm>
            <a:off x="2214912" y="2295681"/>
            <a:ext cx="2554004" cy="2554004"/>
          </a:xfrm>
          <a:prstGeom prst="roundRect">
            <a:avLst>
              <a:gd name="adj" fmla="val 16667"/>
            </a:avLst>
          </a:prstGeom>
          <a:solidFill>
            <a:srgbClr val="CBD1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59" name="Google Shape;59;p4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1675417">
            <a:off x="3123956" y="2660911"/>
            <a:ext cx="2286490" cy="4450830"/>
          </a:xfrm>
          <a:prstGeom prst="rect">
            <a:avLst/>
          </a:prstGeom>
          <a:noFill/>
          <a:ln>
            <a:noFill/>
          </a:ln>
          <a:effectLst>
            <a:outerShdw blurRad="685800" sx="89000" sy="89000" algn="ctr" rotWithShape="0">
              <a:srgbClr val="000000">
                <a:alpha val="30980"/>
              </a:srgbClr>
            </a:outerShdw>
          </a:effectLst>
        </p:spPr>
      </p:pic>
      <p:pic>
        <p:nvPicPr>
          <p:cNvPr id="60" name="Google Shape;60;p4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1675417">
            <a:off x="1466608" y="66569"/>
            <a:ext cx="2286490" cy="4450830"/>
          </a:xfrm>
          <a:prstGeom prst="rect">
            <a:avLst/>
          </a:prstGeom>
          <a:noFill/>
          <a:ln>
            <a:noFill/>
          </a:ln>
          <a:effectLst>
            <a:outerShdw blurRad="685800" sx="89000" sy="89000" algn="ctr" rotWithShape="0">
              <a:srgbClr val="000000">
                <a:alpha val="30980"/>
              </a:srgbClr>
            </a:outerShdw>
          </a:effectLst>
        </p:spPr>
      </p:pic>
      <p:sp>
        <p:nvSpPr>
          <p:cNvPr id="61" name="Google Shape;61;p45"/>
          <p:cNvSpPr>
            <a:spLocks noGrp="1"/>
          </p:cNvSpPr>
          <p:nvPr>
            <p:ph type="pic" idx="2"/>
          </p:nvPr>
        </p:nvSpPr>
        <p:spPr>
          <a:xfrm rot="1673108">
            <a:off x="3348792" y="2885347"/>
            <a:ext cx="1836817" cy="3994565"/>
          </a:xfrm>
          <a:prstGeom prst="rect">
            <a:avLst/>
          </a:prstGeom>
          <a:noFill/>
          <a:ln>
            <a:noFill/>
          </a:ln>
        </p:spPr>
      </p:sp>
      <p:sp>
        <p:nvSpPr>
          <p:cNvPr id="62" name="Google Shape;62;p45"/>
          <p:cNvSpPr>
            <a:spLocks noGrp="1"/>
          </p:cNvSpPr>
          <p:nvPr>
            <p:ph type="pic" idx="3"/>
          </p:nvPr>
        </p:nvSpPr>
        <p:spPr>
          <a:xfrm rot="1673108">
            <a:off x="1691443" y="294701"/>
            <a:ext cx="1836817" cy="3994565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3_Custom Layout">
  <p:cSld name="13_Custom Layout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4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772180" y="889164"/>
            <a:ext cx="2609538" cy="5079671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46"/>
          <p:cNvSpPr>
            <a:spLocks noGrp="1"/>
          </p:cNvSpPr>
          <p:nvPr>
            <p:ph type="pic" idx="2"/>
          </p:nvPr>
        </p:nvSpPr>
        <p:spPr>
          <a:xfrm>
            <a:off x="5038273" y="1154270"/>
            <a:ext cx="2086425" cy="4549458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4_Custom Layout">
  <p:cSld name="14_Custom Layou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47"/>
          <p:cNvSpPr/>
          <p:nvPr/>
        </p:nvSpPr>
        <p:spPr>
          <a:xfrm>
            <a:off x="0" y="0"/>
            <a:ext cx="5558971" cy="3628571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rgbClr val="0016B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68" name="Google Shape;68;p4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0520" y="757411"/>
            <a:ext cx="6617774" cy="5343177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47"/>
          <p:cNvSpPr>
            <a:spLocks noGrp="1"/>
          </p:cNvSpPr>
          <p:nvPr>
            <p:ph type="pic" idx="2"/>
          </p:nvPr>
        </p:nvSpPr>
        <p:spPr>
          <a:xfrm>
            <a:off x="908597" y="1231543"/>
            <a:ext cx="5834196" cy="3337719"/>
          </a:xfrm>
          <a:prstGeom prst="roundRect">
            <a:avLst>
              <a:gd name="adj" fmla="val 0"/>
            </a:avLst>
          </a:prstGeom>
          <a:solidFill>
            <a:srgbClr val="D8D8D8">
              <a:alpha val="29803"/>
            </a:srgbClr>
          </a:solidFill>
          <a:ln>
            <a:noFill/>
          </a:ln>
        </p:spPr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Custom Layout">
  <p:cSld name="15_Custom Layou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48"/>
          <p:cNvSpPr>
            <a:spLocks noGrp="1"/>
          </p:cNvSpPr>
          <p:nvPr>
            <p:ph type="pic" idx="2"/>
          </p:nvPr>
        </p:nvSpPr>
        <p:spPr>
          <a:xfrm>
            <a:off x="2960915" y="899886"/>
            <a:ext cx="8464323" cy="5050971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1F3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1"/>
          <p:cNvSpPr txBox="1"/>
          <p:nvPr/>
        </p:nvSpPr>
        <p:spPr>
          <a:xfrm>
            <a:off x="687078" y="6375033"/>
            <a:ext cx="36540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000">
                <a:solidFill>
                  <a:schemeClr val="accent1"/>
                </a:solidFill>
                <a:latin typeface="Sora SemiBold"/>
                <a:ea typeface="Sora SemiBold"/>
                <a:cs typeface="Sora SemiBold"/>
                <a:sym typeface="Sora SemiBold"/>
              </a:rPr>
              <a:t>Uniwersytet Kazimierza Wielkiego w Bydgoszczy</a:t>
            </a:r>
            <a:endParaRPr>
              <a:solidFill>
                <a:schemeClr val="accent1"/>
              </a:solidFill>
              <a:latin typeface="Sora SemiBold"/>
              <a:ea typeface="Sora SemiBold"/>
              <a:cs typeface="Sora SemiBold"/>
              <a:sym typeface="Sora SemiBold"/>
            </a:endParaRPr>
          </a:p>
        </p:txBody>
      </p:sp>
      <p:sp>
        <p:nvSpPr>
          <p:cNvPr id="7" name="Google Shape;7;p31"/>
          <p:cNvSpPr txBox="1"/>
          <p:nvPr/>
        </p:nvSpPr>
        <p:spPr>
          <a:xfrm flipH="1">
            <a:off x="305225" y="6338388"/>
            <a:ext cx="415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D" sz="1400" i="0" u="none" strike="noStrike" cap="none">
                <a:solidFill>
                  <a:schemeClr val="accent1"/>
                </a:solidFill>
                <a:latin typeface="Sora SemiBold"/>
                <a:ea typeface="Sora SemiBold"/>
                <a:cs typeface="Sora SemiBold"/>
                <a:sym typeface="Sora SemiBold"/>
              </a:rPr>
              <a:pPr marL="0" marR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1400" i="0" u="none" strike="noStrike" cap="none">
              <a:solidFill>
                <a:schemeClr val="accent1"/>
              </a:solidFill>
              <a:latin typeface="Sora SemiBold"/>
              <a:ea typeface="Sora SemiBold"/>
              <a:cs typeface="Sora SemiBold"/>
              <a:sym typeface="Sora SemiBold"/>
            </a:endParaRPr>
          </a:p>
        </p:txBody>
      </p:sp>
      <p:pic>
        <p:nvPicPr>
          <p:cNvPr id="8" name="Google Shape;8;p31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11439435" y="6344274"/>
            <a:ext cx="326282" cy="307801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Google Shape;76;p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45550" y="-42975"/>
            <a:ext cx="7349801" cy="6933499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"/>
          <p:cNvSpPr txBox="1"/>
          <p:nvPr/>
        </p:nvSpPr>
        <p:spPr>
          <a:xfrm>
            <a:off x="8378580" y="3793660"/>
            <a:ext cx="17193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800">
                <a:solidFill>
                  <a:srgbClr val="F1F1F3"/>
                </a:solidFill>
                <a:latin typeface="Sora SemiBold"/>
                <a:ea typeface="Sora SemiBold"/>
                <a:cs typeface="Sora SemiBold"/>
                <a:sym typeface="Sora SemiBold"/>
              </a:rPr>
              <a:t>Uniwersytet Kazimierza Wielkiego</a:t>
            </a:r>
            <a:endParaRPr sz="1800">
              <a:solidFill>
                <a:srgbClr val="F1F1F3"/>
              </a:solidFill>
              <a:latin typeface="Sora SemiBold"/>
              <a:ea typeface="Sora SemiBold"/>
              <a:cs typeface="Sora SemiBold"/>
              <a:sym typeface="Sora SemiBold"/>
            </a:endParaRPr>
          </a:p>
        </p:txBody>
      </p:sp>
      <p:sp>
        <p:nvSpPr>
          <p:cNvPr id="78" name="Google Shape;78;p1"/>
          <p:cNvSpPr txBox="1"/>
          <p:nvPr/>
        </p:nvSpPr>
        <p:spPr>
          <a:xfrm>
            <a:off x="8378580" y="4678020"/>
            <a:ext cx="17193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200" b="1">
                <a:solidFill>
                  <a:srgbClr val="F1F1F3"/>
                </a:solidFill>
                <a:latin typeface="Sora"/>
                <a:ea typeface="Sora"/>
                <a:cs typeface="Sora"/>
                <a:sym typeface="Sora"/>
              </a:rPr>
              <a:t>w Bydgoszczy</a:t>
            </a:r>
            <a:endParaRPr sz="1200" b="1">
              <a:solidFill>
                <a:srgbClr val="F1F1F3"/>
              </a:solidFill>
              <a:latin typeface="Sora"/>
              <a:ea typeface="Sora"/>
              <a:cs typeface="Sora"/>
              <a:sym typeface="Sor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3"/>
          <p:cNvSpPr/>
          <p:nvPr/>
        </p:nvSpPr>
        <p:spPr>
          <a:xfrm>
            <a:off x="0" y="0"/>
            <a:ext cx="2743200" cy="6083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4" name="Google Shape;84;p3"/>
          <p:cNvSpPr txBox="1"/>
          <p:nvPr/>
        </p:nvSpPr>
        <p:spPr>
          <a:xfrm>
            <a:off x="5025391" y="2018827"/>
            <a:ext cx="5547300" cy="21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4400">
                <a:solidFill>
                  <a:srgbClr val="3F3F3F"/>
                </a:solidFill>
                <a:latin typeface="Sora SemiBold"/>
                <a:ea typeface="Sora SemiBold"/>
                <a:cs typeface="Sora SemiBold"/>
                <a:sym typeface="Sora SemiBold"/>
              </a:rPr>
              <a:t>Dobra edukacja to </a:t>
            </a:r>
            <a:r>
              <a:rPr lang="en-ID" sz="4400">
                <a:solidFill>
                  <a:schemeClr val="accent1"/>
                </a:solidFill>
                <a:latin typeface="Sora SemiBold"/>
                <a:ea typeface="Sora SemiBold"/>
                <a:cs typeface="Sora SemiBold"/>
                <a:sym typeface="Sora SemiBold"/>
              </a:rPr>
              <a:t>fundament lepszej</a:t>
            </a:r>
            <a:endParaRPr sz="4400">
              <a:solidFill>
                <a:schemeClr val="accent1"/>
              </a:solidFill>
              <a:latin typeface="Sora SemiBold"/>
              <a:ea typeface="Sora SemiBold"/>
              <a:cs typeface="Sora SemiBold"/>
              <a:sym typeface="Sora SemiBold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4400">
                <a:solidFill>
                  <a:schemeClr val="accent1"/>
                </a:solidFill>
                <a:latin typeface="Sora SemiBold"/>
                <a:ea typeface="Sora SemiBold"/>
                <a:cs typeface="Sora SemiBold"/>
                <a:sym typeface="Sora SemiBold"/>
              </a:rPr>
              <a:t>przyszłości</a:t>
            </a:r>
            <a:endParaRPr sz="4400">
              <a:solidFill>
                <a:schemeClr val="accent1"/>
              </a:solidFill>
              <a:latin typeface="Sora SemiBold"/>
              <a:ea typeface="Sora SemiBold"/>
              <a:cs typeface="Sora SemiBold"/>
              <a:sym typeface="Sora SemiBold"/>
            </a:endParaRPr>
          </a:p>
        </p:txBody>
      </p:sp>
      <p:sp>
        <p:nvSpPr>
          <p:cNvPr id="85" name="Google Shape;85;p3"/>
          <p:cNvSpPr txBox="1"/>
          <p:nvPr/>
        </p:nvSpPr>
        <p:spPr>
          <a:xfrm>
            <a:off x="5025391" y="4207215"/>
            <a:ext cx="5547300" cy="51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Lorem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ipsum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dolor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sit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amet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,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consectetur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adipiscing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elit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. Sed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iaculis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vel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neque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ac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cursus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.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Donec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aliquam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sapien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a nisi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varius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pellentesque</a:t>
            </a:r>
            <a:endParaRPr sz="1200">
              <a:solidFill>
                <a:srgbClr val="3F3F3F"/>
              </a:solidFill>
              <a:latin typeface="Sora"/>
              <a:ea typeface="Sora"/>
              <a:cs typeface="Sora"/>
              <a:sym typeface="Sora"/>
            </a:endParaRPr>
          </a:p>
        </p:txBody>
      </p:sp>
      <p:sp>
        <p:nvSpPr>
          <p:cNvPr id="86" name="Google Shape;86;p3"/>
          <p:cNvSpPr>
            <a:spLocks noGrp="1"/>
          </p:cNvSpPr>
          <p:nvPr>
            <p:ph type="pic" idx="3"/>
          </p:nvPr>
        </p:nvSpPr>
        <p:spPr>
          <a:xfrm>
            <a:off x="1709737" y="1892919"/>
            <a:ext cx="2066925" cy="1444005"/>
          </a:xfrm>
          <a:prstGeom prst="rect">
            <a:avLst/>
          </a:prstGeom>
          <a:noFill/>
          <a:ln>
            <a:noFill/>
          </a:ln>
        </p:spPr>
      </p:sp>
      <p:sp>
        <p:nvSpPr>
          <p:cNvPr id="87" name="Google Shape;87;p3"/>
          <p:cNvSpPr>
            <a:spLocks noGrp="1"/>
          </p:cNvSpPr>
          <p:nvPr>
            <p:ph type="pic" idx="2"/>
          </p:nvPr>
        </p:nvSpPr>
        <p:spPr>
          <a:xfrm>
            <a:off x="1709738" y="3515959"/>
            <a:ext cx="2066925" cy="1444005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Google Shape;92;p2"/>
          <p:cNvGrpSpPr/>
          <p:nvPr/>
        </p:nvGrpSpPr>
        <p:grpSpPr>
          <a:xfrm>
            <a:off x="2508250" y="2182507"/>
            <a:ext cx="7979400" cy="2211250"/>
            <a:chOff x="3039110" y="2095421"/>
            <a:chExt cx="7979400" cy="2211250"/>
          </a:xfrm>
        </p:grpSpPr>
        <p:sp>
          <p:nvSpPr>
            <p:cNvPr id="93" name="Google Shape;93;p2"/>
            <p:cNvSpPr txBox="1"/>
            <p:nvPr/>
          </p:nvSpPr>
          <p:spPr>
            <a:xfrm>
              <a:off x="3039110" y="2367171"/>
              <a:ext cx="7979400" cy="1939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D" sz="6000">
                  <a:solidFill>
                    <a:srgbClr val="3F3F3F"/>
                  </a:solidFill>
                  <a:latin typeface="Sora SemiBold"/>
                  <a:ea typeface="Sora SemiBold"/>
                  <a:cs typeface="Sora SemiBold"/>
                  <a:sym typeface="Sora SemiBold"/>
                </a:rPr>
                <a:t>Lorem ipsum</a:t>
              </a:r>
              <a:br>
                <a:rPr lang="en-ID" sz="6000">
                  <a:solidFill>
                    <a:srgbClr val="3F3F3F"/>
                  </a:solidFill>
                  <a:latin typeface="Sora SemiBold"/>
                  <a:ea typeface="Sora SemiBold"/>
                  <a:cs typeface="Sora SemiBold"/>
                  <a:sym typeface="Sora SemiBold"/>
                </a:rPr>
              </a:br>
              <a:r>
                <a:rPr lang="en-ID" sz="6000">
                  <a:solidFill>
                    <a:schemeClr val="accent1"/>
                  </a:solidFill>
                  <a:latin typeface="Sora SemiBold"/>
                  <a:ea typeface="Sora SemiBold"/>
                  <a:cs typeface="Sora SemiBold"/>
                  <a:sym typeface="Sora SemiBold"/>
                </a:rPr>
                <a:t>Dolor sit amet </a:t>
              </a:r>
              <a:endParaRPr sz="6000">
                <a:solidFill>
                  <a:schemeClr val="accent1"/>
                </a:solidFill>
                <a:latin typeface="Sora SemiBold"/>
                <a:ea typeface="Sora SemiBold"/>
                <a:cs typeface="Sora SemiBold"/>
                <a:sym typeface="Sora SemiBold"/>
              </a:endParaRPr>
            </a:p>
          </p:txBody>
        </p:sp>
        <p:sp>
          <p:nvSpPr>
            <p:cNvPr id="94" name="Google Shape;94;p2"/>
            <p:cNvSpPr txBox="1"/>
            <p:nvPr/>
          </p:nvSpPr>
          <p:spPr>
            <a:xfrm>
              <a:off x="3039110" y="2095421"/>
              <a:ext cx="2207656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D" sz="1800">
                  <a:solidFill>
                    <a:schemeClr val="accent1"/>
                  </a:solidFill>
                  <a:latin typeface="Sora SemiBold"/>
                  <a:ea typeface="Sora SemiBold"/>
                  <a:cs typeface="Sora SemiBold"/>
                  <a:sym typeface="Sora SemiBold"/>
                </a:rPr>
                <a:t>Powitanie</a:t>
              </a:r>
              <a:endParaRPr sz="1800">
                <a:solidFill>
                  <a:schemeClr val="accent1"/>
                </a:solidFill>
                <a:latin typeface="Sora SemiBold"/>
                <a:ea typeface="Sora SemiBold"/>
                <a:cs typeface="Sora SemiBold"/>
                <a:sym typeface="Sora SemiBold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8dd3e8a5ba_0_153"/>
          <p:cNvSpPr txBox="1"/>
          <p:nvPr/>
        </p:nvSpPr>
        <p:spPr>
          <a:xfrm>
            <a:off x="829525" y="749507"/>
            <a:ext cx="7979400" cy="12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3600">
                <a:solidFill>
                  <a:srgbClr val="3F3F3F"/>
                </a:solidFill>
                <a:latin typeface="Sora SemiBold"/>
                <a:ea typeface="Sora SemiBold"/>
                <a:cs typeface="Sora SemiBold"/>
                <a:sym typeface="Sora SemiBold"/>
              </a:rPr>
              <a:t>Lorem ipsum</a:t>
            </a:r>
            <a:br>
              <a:rPr lang="en-ID" sz="3600">
                <a:solidFill>
                  <a:srgbClr val="3F3F3F"/>
                </a:solidFill>
                <a:latin typeface="Sora SemiBold"/>
                <a:ea typeface="Sora SemiBold"/>
                <a:cs typeface="Sora SemiBold"/>
                <a:sym typeface="Sora SemiBold"/>
              </a:rPr>
            </a:br>
            <a:r>
              <a:rPr lang="en-ID" sz="3600">
                <a:solidFill>
                  <a:schemeClr val="accent1"/>
                </a:solidFill>
                <a:latin typeface="Sora SemiBold"/>
                <a:ea typeface="Sora SemiBold"/>
                <a:cs typeface="Sora SemiBold"/>
                <a:sym typeface="Sora SemiBold"/>
              </a:rPr>
              <a:t>Dolor sit amet </a:t>
            </a:r>
            <a:endParaRPr sz="3600">
              <a:solidFill>
                <a:schemeClr val="accent1"/>
              </a:solidFill>
              <a:latin typeface="Sora SemiBold"/>
              <a:ea typeface="Sora SemiBold"/>
              <a:cs typeface="Sora SemiBold"/>
              <a:sym typeface="Sora SemiBold"/>
            </a:endParaRPr>
          </a:p>
        </p:txBody>
      </p:sp>
      <p:sp>
        <p:nvSpPr>
          <p:cNvPr id="100" name="Google Shape;100;g38dd3e8a5ba_0_153"/>
          <p:cNvSpPr txBox="1"/>
          <p:nvPr/>
        </p:nvSpPr>
        <p:spPr>
          <a:xfrm>
            <a:off x="857775" y="2335648"/>
            <a:ext cx="6267000" cy="171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Vivamus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ornare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,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elit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ut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sodales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luctus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,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nisl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arcu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scelerisque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mi,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quis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dignissim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libero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dolor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accumsan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neque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.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Aliquam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vitae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auctor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sem.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Phasellus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sed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diam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at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nunc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feugiat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posuere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.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Proin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commodo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tellus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sit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amet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mollis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vehicula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. In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hac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habitasse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platea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dictumst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.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Duis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dui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urna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,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pellentesque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in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faucibus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vitae,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feugiat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quis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ipsum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.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Etiam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felis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ligula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,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vulputate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a nisi ac,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mollis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dictum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leo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. Class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aptent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taciti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sociosqu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ad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litora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torquent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per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conubia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nostra, per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inceptos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himenaeos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.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Phasellus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rutrum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sed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velit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a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tempor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.</a:t>
            </a:r>
            <a:endParaRPr sz="1200">
              <a:solidFill>
                <a:srgbClr val="3F3F3F"/>
              </a:solidFill>
              <a:latin typeface="Sora"/>
              <a:ea typeface="Sora"/>
              <a:cs typeface="Sora"/>
              <a:sym typeface="Sor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5" name="Google Shape;105;p4"/>
          <p:cNvGrpSpPr/>
          <p:nvPr/>
        </p:nvGrpSpPr>
        <p:grpSpPr>
          <a:xfrm>
            <a:off x="75" y="2537600"/>
            <a:ext cx="5556600" cy="2930700"/>
            <a:chOff x="75" y="2537600"/>
            <a:chExt cx="5556600" cy="2930700"/>
          </a:xfrm>
        </p:grpSpPr>
        <p:sp>
          <p:nvSpPr>
            <p:cNvPr id="106" name="Google Shape;106;p4"/>
            <p:cNvSpPr/>
            <p:nvPr/>
          </p:nvSpPr>
          <p:spPr>
            <a:xfrm rot="5400000">
              <a:off x="1313025" y="1224650"/>
              <a:ext cx="2930700" cy="5556600"/>
            </a:xfrm>
            <a:prstGeom prst="round1Rect">
              <a:avLst>
                <a:gd name="adj" fmla="val 16667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07" name="Google Shape;107;p4"/>
            <p:cNvGrpSpPr/>
            <p:nvPr/>
          </p:nvGrpSpPr>
          <p:grpSpPr>
            <a:xfrm>
              <a:off x="679675" y="3648755"/>
              <a:ext cx="4355700" cy="1479645"/>
              <a:chOff x="6132331" y="2841068"/>
              <a:chExt cx="4355700" cy="1479645"/>
            </a:xfrm>
          </p:grpSpPr>
          <p:sp>
            <p:nvSpPr>
              <p:cNvPr id="108" name="Google Shape;108;p4"/>
              <p:cNvSpPr txBox="1"/>
              <p:nvPr/>
            </p:nvSpPr>
            <p:spPr>
              <a:xfrm>
                <a:off x="6132331" y="3323213"/>
                <a:ext cx="4355700" cy="997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ID" sz="1200" dirty="0" err="1">
                    <a:solidFill>
                      <a:srgbClr val="F1F1F3"/>
                    </a:solidFill>
                    <a:latin typeface="Sora"/>
                    <a:ea typeface="Sora"/>
                    <a:cs typeface="Sora"/>
                    <a:sym typeface="Sora"/>
                  </a:rPr>
                  <a:t>Lorem</a:t>
                </a:r>
                <a:r>
                  <a:rPr lang="en-ID" sz="1200" dirty="0">
                    <a:solidFill>
                      <a:srgbClr val="F1F1F3"/>
                    </a:solidFill>
                    <a:latin typeface="Sora"/>
                    <a:ea typeface="Sora"/>
                    <a:cs typeface="Sora"/>
                    <a:sym typeface="Sora"/>
                  </a:rPr>
                  <a:t> </a:t>
                </a:r>
                <a:r>
                  <a:rPr lang="en-ID" sz="1200" dirty="0" err="1">
                    <a:solidFill>
                      <a:srgbClr val="F1F1F3"/>
                    </a:solidFill>
                    <a:latin typeface="Sora"/>
                    <a:ea typeface="Sora"/>
                    <a:cs typeface="Sora"/>
                    <a:sym typeface="Sora"/>
                  </a:rPr>
                  <a:t>ipsum</a:t>
                </a:r>
                <a:r>
                  <a:rPr lang="en-ID" sz="1200" dirty="0">
                    <a:solidFill>
                      <a:srgbClr val="F1F1F3"/>
                    </a:solidFill>
                    <a:latin typeface="Sora"/>
                    <a:ea typeface="Sora"/>
                    <a:cs typeface="Sora"/>
                    <a:sym typeface="Sora"/>
                  </a:rPr>
                  <a:t> </a:t>
                </a:r>
                <a:r>
                  <a:rPr lang="en-ID" sz="1200" dirty="0" err="1">
                    <a:solidFill>
                      <a:srgbClr val="F1F1F3"/>
                    </a:solidFill>
                    <a:latin typeface="Sora"/>
                    <a:ea typeface="Sora"/>
                    <a:cs typeface="Sora"/>
                    <a:sym typeface="Sora"/>
                  </a:rPr>
                  <a:t>dolor</a:t>
                </a:r>
                <a:r>
                  <a:rPr lang="en-ID" sz="1200" dirty="0">
                    <a:solidFill>
                      <a:srgbClr val="F1F1F3"/>
                    </a:solidFill>
                    <a:latin typeface="Sora"/>
                    <a:ea typeface="Sora"/>
                    <a:cs typeface="Sora"/>
                    <a:sym typeface="Sora"/>
                  </a:rPr>
                  <a:t> sit </a:t>
                </a:r>
                <a:r>
                  <a:rPr lang="en-ID" sz="1200" dirty="0" err="1">
                    <a:solidFill>
                      <a:srgbClr val="F1F1F3"/>
                    </a:solidFill>
                    <a:latin typeface="Sora"/>
                    <a:ea typeface="Sora"/>
                    <a:cs typeface="Sora"/>
                    <a:sym typeface="Sora"/>
                  </a:rPr>
                  <a:t>amet</a:t>
                </a:r>
                <a:r>
                  <a:rPr lang="en-ID" sz="1200" dirty="0">
                    <a:solidFill>
                      <a:srgbClr val="F1F1F3"/>
                    </a:solidFill>
                    <a:latin typeface="Sora"/>
                    <a:ea typeface="Sora"/>
                    <a:cs typeface="Sora"/>
                    <a:sym typeface="Sora"/>
                  </a:rPr>
                  <a:t>, </a:t>
                </a:r>
                <a:r>
                  <a:rPr lang="en-ID" sz="1200" dirty="0" err="1">
                    <a:solidFill>
                      <a:srgbClr val="F1F1F3"/>
                    </a:solidFill>
                    <a:latin typeface="Sora"/>
                    <a:ea typeface="Sora"/>
                    <a:cs typeface="Sora"/>
                    <a:sym typeface="Sora"/>
                  </a:rPr>
                  <a:t>consectetur</a:t>
                </a:r>
                <a:r>
                  <a:rPr lang="en-ID" sz="1200" dirty="0">
                    <a:solidFill>
                      <a:srgbClr val="F1F1F3"/>
                    </a:solidFill>
                    <a:latin typeface="Sora"/>
                    <a:ea typeface="Sora"/>
                    <a:cs typeface="Sora"/>
                    <a:sym typeface="Sora"/>
                  </a:rPr>
                  <a:t> </a:t>
                </a:r>
                <a:r>
                  <a:rPr lang="en-ID" sz="1200" dirty="0" err="1">
                    <a:solidFill>
                      <a:srgbClr val="F1F1F3"/>
                    </a:solidFill>
                    <a:latin typeface="Sora"/>
                    <a:ea typeface="Sora"/>
                    <a:cs typeface="Sora"/>
                    <a:sym typeface="Sora"/>
                  </a:rPr>
                  <a:t>adipiscing</a:t>
                </a:r>
                <a:r>
                  <a:rPr lang="en-ID" sz="1200" dirty="0">
                    <a:solidFill>
                      <a:srgbClr val="F1F1F3"/>
                    </a:solidFill>
                    <a:latin typeface="Sora"/>
                    <a:ea typeface="Sora"/>
                    <a:cs typeface="Sora"/>
                    <a:sym typeface="Sora"/>
                  </a:rPr>
                  <a:t> </a:t>
                </a:r>
                <a:r>
                  <a:rPr lang="en-ID" sz="1200" dirty="0" err="1">
                    <a:solidFill>
                      <a:srgbClr val="F1F1F3"/>
                    </a:solidFill>
                    <a:latin typeface="Sora"/>
                    <a:ea typeface="Sora"/>
                    <a:cs typeface="Sora"/>
                    <a:sym typeface="Sora"/>
                  </a:rPr>
                  <a:t>elit</a:t>
                </a:r>
                <a:r>
                  <a:rPr lang="en-ID" sz="1200" dirty="0">
                    <a:solidFill>
                      <a:srgbClr val="F1F1F3"/>
                    </a:solidFill>
                    <a:latin typeface="Sora"/>
                    <a:ea typeface="Sora"/>
                    <a:cs typeface="Sora"/>
                    <a:sym typeface="Sora"/>
                  </a:rPr>
                  <a:t>. Sed </a:t>
                </a:r>
                <a:r>
                  <a:rPr lang="en-ID" sz="1200" dirty="0" err="1">
                    <a:solidFill>
                      <a:srgbClr val="F1F1F3"/>
                    </a:solidFill>
                    <a:latin typeface="Sora"/>
                    <a:ea typeface="Sora"/>
                    <a:cs typeface="Sora"/>
                    <a:sym typeface="Sora"/>
                  </a:rPr>
                  <a:t>iaculis</a:t>
                </a:r>
                <a:r>
                  <a:rPr lang="en-ID" sz="1200" dirty="0">
                    <a:solidFill>
                      <a:srgbClr val="F1F1F3"/>
                    </a:solidFill>
                    <a:latin typeface="Sora"/>
                    <a:ea typeface="Sora"/>
                    <a:cs typeface="Sora"/>
                    <a:sym typeface="Sora"/>
                  </a:rPr>
                  <a:t> </a:t>
                </a:r>
                <a:r>
                  <a:rPr lang="en-ID" sz="1200" dirty="0" err="1">
                    <a:solidFill>
                      <a:srgbClr val="F1F1F3"/>
                    </a:solidFill>
                    <a:latin typeface="Sora"/>
                    <a:ea typeface="Sora"/>
                    <a:cs typeface="Sora"/>
                    <a:sym typeface="Sora"/>
                  </a:rPr>
                  <a:t>vel</a:t>
                </a:r>
                <a:r>
                  <a:rPr lang="en-ID" sz="1200" dirty="0">
                    <a:solidFill>
                      <a:srgbClr val="F1F1F3"/>
                    </a:solidFill>
                    <a:latin typeface="Sora"/>
                    <a:ea typeface="Sora"/>
                    <a:cs typeface="Sora"/>
                    <a:sym typeface="Sora"/>
                  </a:rPr>
                  <a:t> </a:t>
                </a:r>
                <a:r>
                  <a:rPr lang="en-ID" sz="1200" dirty="0" err="1">
                    <a:solidFill>
                      <a:srgbClr val="F1F1F3"/>
                    </a:solidFill>
                    <a:latin typeface="Sora"/>
                    <a:ea typeface="Sora"/>
                    <a:cs typeface="Sora"/>
                    <a:sym typeface="Sora"/>
                  </a:rPr>
                  <a:t>neque</a:t>
                </a:r>
                <a:r>
                  <a:rPr lang="en-ID" sz="1200" dirty="0">
                    <a:solidFill>
                      <a:srgbClr val="F1F1F3"/>
                    </a:solidFill>
                    <a:latin typeface="Sora"/>
                    <a:ea typeface="Sora"/>
                    <a:cs typeface="Sora"/>
                    <a:sym typeface="Sora"/>
                  </a:rPr>
                  <a:t> ac </a:t>
                </a:r>
                <a:r>
                  <a:rPr lang="en-ID" sz="1200" dirty="0" err="1">
                    <a:solidFill>
                      <a:srgbClr val="F1F1F3"/>
                    </a:solidFill>
                    <a:latin typeface="Sora"/>
                    <a:ea typeface="Sora"/>
                    <a:cs typeface="Sora"/>
                    <a:sym typeface="Sora"/>
                  </a:rPr>
                  <a:t>cursus</a:t>
                </a:r>
                <a:r>
                  <a:rPr lang="en-ID" sz="1200" dirty="0">
                    <a:solidFill>
                      <a:srgbClr val="F1F1F3"/>
                    </a:solidFill>
                    <a:latin typeface="Sora"/>
                    <a:ea typeface="Sora"/>
                    <a:cs typeface="Sora"/>
                    <a:sym typeface="Sora"/>
                  </a:rPr>
                  <a:t>. </a:t>
                </a:r>
                <a:r>
                  <a:rPr lang="en-ID" sz="1200" dirty="0" err="1">
                    <a:solidFill>
                      <a:srgbClr val="F1F1F3"/>
                    </a:solidFill>
                    <a:latin typeface="Sora"/>
                    <a:ea typeface="Sora"/>
                    <a:cs typeface="Sora"/>
                    <a:sym typeface="Sora"/>
                  </a:rPr>
                  <a:t>Lorem</a:t>
                </a:r>
                <a:r>
                  <a:rPr lang="en-ID" sz="1200" dirty="0">
                    <a:solidFill>
                      <a:srgbClr val="F1F1F3"/>
                    </a:solidFill>
                    <a:latin typeface="Sora"/>
                    <a:ea typeface="Sora"/>
                    <a:cs typeface="Sora"/>
                    <a:sym typeface="Sora"/>
                  </a:rPr>
                  <a:t> </a:t>
                </a:r>
                <a:r>
                  <a:rPr lang="en-ID" sz="1200" dirty="0" err="1">
                    <a:solidFill>
                      <a:srgbClr val="F1F1F3"/>
                    </a:solidFill>
                    <a:latin typeface="Sora"/>
                    <a:ea typeface="Sora"/>
                    <a:cs typeface="Sora"/>
                    <a:sym typeface="Sora"/>
                  </a:rPr>
                  <a:t>ipsum</a:t>
                </a:r>
                <a:r>
                  <a:rPr lang="en-ID" sz="1200" dirty="0">
                    <a:solidFill>
                      <a:srgbClr val="F1F1F3"/>
                    </a:solidFill>
                    <a:latin typeface="Sora"/>
                    <a:ea typeface="Sora"/>
                    <a:cs typeface="Sora"/>
                    <a:sym typeface="Sora"/>
                  </a:rPr>
                  <a:t> </a:t>
                </a:r>
                <a:r>
                  <a:rPr lang="en-ID" sz="1200" dirty="0" err="1">
                    <a:solidFill>
                      <a:srgbClr val="F1F1F3"/>
                    </a:solidFill>
                    <a:latin typeface="Sora"/>
                    <a:ea typeface="Sora"/>
                    <a:cs typeface="Sora"/>
                    <a:sym typeface="Sora"/>
                  </a:rPr>
                  <a:t>dolor</a:t>
                </a:r>
                <a:r>
                  <a:rPr lang="en-ID" sz="1200" dirty="0">
                    <a:solidFill>
                      <a:srgbClr val="F1F1F3"/>
                    </a:solidFill>
                    <a:latin typeface="Sora"/>
                    <a:ea typeface="Sora"/>
                    <a:cs typeface="Sora"/>
                    <a:sym typeface="Sora"/>
                  </a:rPr>
                  <a:t> sit </a:t>
                </a:r>
                <a:r>
                  <a:rPr lang="en-ID" sz="1200" dirty="0" err="1">
                    <a:solidFill>
                      <a:srgbClr val="F1F1F3"/>
                    </a:solidFill>
                    <a:latin typeface="Sora"/>
                    <a:ea typeface="Sora"/>
                    <a:cs typeface="Sora"/>
                    <a:sym typeface="Sora"/>
                  </a:rPr>
                  <a:t>amet</a:t>
                </a:r>
                <a:r>
                  <a:rPr lang="en-ID" sz="1200" dirty="0">
                    <a:solidFill>
                      <a:srgbClr val="F1F1F3"/>
                    </a:solidFill>
                    <a:latin typeface="Sora"/>
                    <a:ea typeface="Sora"/>
                    <a:cs typeface="Sora"/>
                    <a:sym typeface="Sora"/>
                  </a:rPr>
                  <a:t>, </a:t>
                </a:r>
                <a:r>
                  <a:rPr lang="en-ID" sz="1200" dirty="0" err="1">
                    <a:solidFill>
                      <a:srgbClr val="F1F1F3"/>
                    </a:solidFill>
                    <a:latin typeface="Sora"/>
                    <a:ea typeface="Sora"/>
                    <a:cs typeface="Sora"/>
                    <a:sym typeface="Sora"/>
                  </a:rPr>
                  <a:t>consectetur</a:t>
                </a:r>
                <a:r>
                  <a:rPr lang="en-ID" sz="1200" dirty="0">
                    <a:solidFill>
                      <a:srgbClr val="F1F1F3"/>
                    </a:solidFill>
                    <a:latin typeface="Sora"/>
                    <a:ea typeface="Sora"/>
                    <a:cs typeface="Sora"/>
                    <a:sym typeface="Sora"/>
                  </a:rPr>
                  <a:t> </a:t>
                </a:r>
                <a:r>
                  <a:rPr lang="en-ID" sz="1200" dirty="0" err="1">
                    <a:solidFill>
                      <a:srgbClr val="F1F1F3"/>
                    </a:solidFill>
                    <a:latin typeface="Sora"/>
                    <a:ea typeface="Sora"/>
                    <a:cs typeface="Sora"/>
                    <a:sym typeface="Sora"/>
                  </a:rPr>
                  <a:t>adipiscing</a:t>
                </a:r>
                <a:r>
                  <a:rPr lang="en-ID" sz="1200" dirty="0">
                    <a:solidFill>
                      <a:srgbClr val="F1F1F3"/>
                    </a:solidFill>
                    <a:latin typeface="Sora"/>
                    <a:ea typeface="Sora"/>
                    <a:cs typeface="Sora"/>
                    <a:sym typeface="Sora"/>
                  </a:rPr>
                  <a:t> </a:t>
                </a:r>
                <a:r>
                  <a:rPr lang="en-ID" sz="1200" dirty="0" err="1">
                    <a:solidFill>
                      <a:srgbClr val="F1F1F3"/>
                    </a:solidFill>
                    <a:latin typeface="Sora"/>
                    <a:ea typeface="Sora"/>
                    <a:cs typeface="Sora"/>
                    <a:sym typeface="Sora"/>
                  </a:rPr>
                  <a:t>elit</a:t>
                </a:r>
                <a:r>
                  <a:rPr lang="en-ID" sz="1200" dirty="0">
                    <a:solidFill>
                      <a:srgbClr val="F1F1F3"/>
                    </a:solidFill>
                    <a:latin typeface="Sora"/>
                    <a:ea typeface="Sora"/>
                    <a:cs typeface="Sora"/>
                    <a:sym typeface="Sora"/>
                  </a:rPr>
                  <a:t>. Sed </a:t>
                </a:r>
                <a:r>
                  <a:rPr lang="en-ID" sz="1200" dirty="0" err="1">
                    <a:solidFill>
                      <a:srgbClr val="F1F1F3"/>
                    </a:solidFill>
                    <a:latin typeface="Sora"/>
                    <a:ea typeface="Sora"/>
                    <a:cs typeface="Sora"/>
                    <a:sym typeface="Sora"/>
                  </a:rPr>
                  <a:t>iaculis</a:t>
                </a:r>
                <a:r>
                  <a:rPr lang="en-ID" sz="1200" dirty="0">
                    <a:solidFill>
                      <a:srgbClr val="F1F1F3"/>
                    </a:solidFill>
                    <a:latin typeface="Sora"/>
                    <a:ea typeface="Sora"/>
                    <a:cs typeface="Sora"/>
                    <a:sym typeface="Sora"/>
                  </a:rPr>
                  <a:t> </a:t>
                </a:r>
                <a:r>
                  <a:rPr lang="en-ID" sz="1200" dirty="0" err="1">
                    <a:solidFill>
                      <a:srgbClr val="F1F1F3"/>
                    </a:solidFill>
                    <a:latin typeface="Sora"/>
                    <a:ea typeface="Sora"/>
                    <a:cs typeface="Sora"/>
                    <a:sym typeface="Sora"/>
                  </a:rPr>
                  <a:t>vel</a:t>
                </a:r>
                <a:r>
                  <a:rPr lang="en-ID" sz="1200" dirty="0">
                    <a:solidFill>
                      <a:srgbClr val="F1F1F3"/>
                    </a:solidFill>
                    <a:latin typeface="Sora"/>
                    <a:ea typeface="Sora"/>
                    <a:cs typeface="Sora"/>
                    <a:sym typeface="Sora"/>
                  </a:rPr>
                  <a:t> </a:t>
                </a:r>
                <a:r>
                  <a:rPr lang="en-ID" sz="1200" dirty="0" err="1">
                    <a:solidFill>
                      <a:srgbClr val="F1F1F3"/>
                    </a:solidFill>
                    <a:latin typeface="Sora"/>
                    <a:ea typeface="Sora"/>
                    <a:cs typeface="Sora"/>
                    <a:sym typeface="Sora"/>
                  </a:rPr>
                  <a:t>neque</a:t>
                </a:r>
                <a:r>
                  <a:rPr lang="en-ID" sz="1200" dirty="0">
                    <a:solidFill>
                      <a:srgbClr val="F1F1F3"/>
                    </a:solidFill>
                    <a:latin typeface="Sora"/>
                    <a:ea typeface="Sora"/>
                    <a:cs typeface="Sora"/>
                    <a:sym typeface="Sora"/>
                  </a:rPr>
                  <a:t> ac </a:t>
                </a:r>
                <a:r>
                  <a:rPr lang="en-ID" sz="1200" dirty="0" err="1">
                    <a:solidFill>
                      <a:srgbClr val="F1F1F3"/>
                    </a:solidFill>
                    <a:latin typeface="Sora"/>
                    <a:ea typeface="Sora"/>
                    <a:cs typeface="Sora"/>
                    <a:sym typeface="Sora"/>
                  </a:rPr>
                  <a:t>cursus</a:t>
                </a:r>
                <a:r>
                  <a:rPr lang="en-ID" sz="1200" dirty="0">
                    <a:solidFill>
                      <a:srgbClr val="F1F1F3"/>
                    </a:solidFill>
                    <a:latin typeface="Sora"/>
                    <a:ea typeface="Sora"/>
                    <a:cs typeface="Sora"/>
                    <a:sym typeface="Sora"/>
                  </a:rPr>
                  <a:t>. </a:t>
                </a:r>
                <a:endParaRPr>
                  <a:latin typeface="Sora"/>
                  <a:ea typeface="Sora"/>
                  <a:cs typeface="Sora"/>
                  <a:sym typeface="Sora"/>
                </a:endParaRPr>
              </a:p>
            </p:txBody>
          </p:sp>
          <p:sp>
            <p:nvSpPr>
              <p:cNvPr id="109" name="Google Shape;109;p4"/>
              <p:cNvSpPr txBox="1"/>
              <p:nvPr/>
            </p:nvSpPr>
            <p:spPr>
              <a:xfrm>
                <a:off x="6132334" y="2841068"/>
                <a:ext cx="2454600" cy="36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ID" sz="1800" b="1">
                    <a:solidFill>
                      <a:srgbClr val="F1F1F3"/>
                    </a:solidFill>
                    <a:latin typeface="Mulish"/>
                    <a:ea typeface="Mulish"/>
                    <a:cs typeface="Mulish"/>
                    <a:sym typeface="Mulish"/>
                  </a:rPr>
                  <a:t>Est sit amet lorem </a:t>
                </a:r>
                <a:endParaRPr sz="1800" b="1">
                  <a:solidFill>
                    <a:srgbClr val="F1F1F3"/>
                  </a:solidFill>
                  <a:latin typeface="Mulish"/>
                  <a:ea typeface="Mulish"/>
                  <a:cs typeface="Mulish"/>
                  <a:sym typeface="Mulish"/>
                </a:endParaRPr>
              </a:p>
            </p:txBody>
          </p:sp>
        </p:grpSp>
      </p:grpSp>
      <p:sp>
        <p:nvSpPr>
          <p:cNvPr id="110" name="Google Shape;110;p4"/>
          <p:cNvSpPr txBox="1"/>
          <p:nvPr/>
        </p:nvSpPr>
        <p:spPr>
          <a:xfrm>
            <a:off x="6132334" y="1354820"/>
            <a:ext cx="5138400" cy="14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4400">
                <a:solidFill>
                  <a:srgbClr val="3F3F3F"/>
                </a:solidFill>
                <a:latin typeface="Sora SemiBold"/>
                <a:ea typeface="Sora SemiBold"/>
                <a:cs typeface="Sora SemiBold"/>
                <a:sym typeface="Sora SemiBold"/>
              </a:rPr>
              <a:t>Nullam fringilla</a:t>
            </a:r>
            <a:endParaRPr sz="4400">
              <a:solidFill>
                <a:srgbClr val="3F3F3F"/>
              </a:solidFill>
              <a:latin typeface="Sora SemiBold"/>
              <a:ea typeface="Sora SemiBold"/>
              <a:cs typeface="Sora SemiBold"/>
              <a:sym typeface="Sora SemiBold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4400">
                <a:solidFill>
                  <a:schemeClr val="accent1"/>
                </a:solidFill>
                <a:latin typeface="Sora SemiBold"/>
                <a:ea typeface="Sora SemiBold"/>
                <a:cs typeface="Sora SemiBold"/>
                <a:sym typeface="Sora SemiBold"/>
              </a:rPr>
              <a:t>est sit amet</a:t>
            </a:r>
            <a:endParaRPr sz="4400">
              <a:solidFill>
                <a:schemeClr val="accent1"/>
              </a:solidFill>
              <a:latin typeface="Sora SemiBold"/>
              <a:ea typeface="Sora SemiBold"/>
              <a:cs typeface="Sora SemiBold"/>
              <a:sym typeface="Sora SemiBold"/>
            </a:endParaRPr>
          </a:p>
        </p:txBody>
      </p:sp>
      <p:grpSp>
        <p:nvGrpSpPr>
          <p:cNvPr id="111" name="Google Shape;111;p4"/>
          <p:cNvGrpSpPr/>
          <p:nvPr/>
        </p:nvGrpSpPr>
        <p:grpSpPr>
          <a:xfrm>
            <a:off x="6232799" y="4166378"/>
            <a:ext cx="4537618" cy="517200"/>
            <a:chOff x="6747499" y="3633014"/>
            <a:chExt cx="4537618" cy="517200"/>
          </a:xfrm>
        </p:grpSpPr>
        <p:sp>
          <p:nvSpPr>
            <p:cNvPr id="112" name="Google Shape;112;p4"/>
            <p:cNvSpPr txBox="1"/>
            <p:nvPr/>
          </p:nvSpPr>
          <p:spPr>
            <a:xfrm>
              <a:off x="6747499" y="3678286"/>
              <a:ext cx="22257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D" sz="2400">
                  <a:solidFill>
                    <a:schemeClr val="accent1"/>
                  </a:solidFill>
                  <a:latin typeface="Sora Medium"/>
                  <a:ea typeface="Sora Medium"/>
                  <a:cs typeface="Sora Medium"/>
                  <a:sym typeface="Sora Medium"/>
                </a:rPr>
                <a:t>45.222.000+</a:t>
              </a:r>
              <a:endParaRPr sz="2400">
                <a:solidFill>
                  <a:schemeClr val="accent1"/>
                </a:solidFill>
                <a:latin typeface="Sora Medium"/>
                <a:ea typeface="Sora Medium"/>
                <a:cs typeface="Sora Medium"/>
                <a:sym typeface="Sora Medium"/>
              </a:endParaRPr>
            </a:p>
          </p:txBody>
        </p:sp>
        <p:sp>
          <p:nvSpPr>
            <p:cNvPr id="113" name="Google Shape;113;p4"/>
            <p:cNvSpPr txBox="1"/>
            <p:nvPr/>
          </p:nvSpPr>
          <p:spPr>
            <a:xfrm>
              <a:off x="9090017" y="3633014"/>
              <a:ext cx="2195100" cy="51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D" sz="1200">
                  <a:solidFill>
                    <a:srgbClr val="3F3F3F"/>
                  </a:solidFill>
                  <a:latin typeface="Open Sans"/>
                  <a:ea typeface="Open Sans"/>
                  <a:cs typeface="Open Sans"/>
                  <a:sym typeface="Open Sans"/>
                </a:rPr>
                <a:t>Lorem ipsum dolor sit amet, consectetur adipiscing elit.</a:t>
              </a:r>
              <a:endParaRPr/>
            </a:p>
          </p:txBody>
        </p:sp>
      </p:grpSp>
      <p:grpSp>
        <p:nvGrpSpPr>
          <p:cNvPr id="114" name="Google Shape;114;p4"/>
          <p:cNvGrpSpPr/>
          <p:nvPr/>
        </p:nvGrpSpPr>
        <p:grpSpPr>
          <a:xfrm>
            <a:off x="6236025" y="4950978"/>
            <a:ext cx="4534405" cy="517200"/>
            <a:chOff x="6747512" y="3633014"/>
            <a:chExt cx="4534405" cy="517200"/>
          </a:xfrm>
        </p:grpSpPr>
        <p:sp>
          <p:nvSpPr>
            <p:cNvPr id="115" name="Google Shape;115;p4"/>
            <p:cNvSpPr txBox="1"/>
            <p:nvPr/>
          </p:nvSpPr>
          <p:spPr>
            <a:xfrm>
              <a:off x="6747512" y="3678286"/>
              <a:ext cx="22356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D" sz="2400">
                  <a:solidFill>
                    <a:schemeClr val="accent1"/>
                  </a:solidFill>
                  <a:latin typeface="Sora Medium"/>
                  <a:ea typeface="Sora Medium"/>
                  <a:cs typeface="Sora Medium"/>
                  <a:sym typeface="Sora Medium"/>
                </a:rPr>
                <a:t>88.222.000+</a:t>
              </a:r>
              <a:endParaRPr sz="2400">
                <a:solidFill>
                  <a:schemeClr val="accent1"/>
                </a:solidFill>
                <a:latin typeface="Sora Medium"/>
                <a:ea typeface="Sora Medium"/>
                <a:cs typeface="Sora Medium"/>
                <a:sym typeface="Sora Medium"/>
              </a:endParaRPr>
            </a:p>
          </p:txBody>
        </p:sp>
        <p:sp>
          <p:nvSpPr>
            <p:cNvPr id="116" name="Google Shape;116;p4"/>
            <p:cNvSpPr txBox="1"/>
            <p:nvPr/>
          </p:nvSpPr>
          <p:spPr>
            <a:xfrm>
              <a:off x="9086817" y="3633014"/>
              <a:ext cx="2195100" cy="51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D" sz="1200">
                  <a:solidFill>
                    <a:srgbClr val="3F3F3F"/>
                  </a:solidFill>
                  <a:latin typeface="Open Sans"/>
                  <a:ea typeface="Open Sans"/>
                  <a:cs typeface="Open Sans"/>
                  <a:sym typeface="Open Sans"/>
                </a:rPr>
                <a:t>Lorem ipsum dolor sit amet, consectetur adipiscing elit.</a:t>
              </a:r>
              <a:endParaRPr/>
            </a:p>
          </p:txBody>
        </p:sp>
      </p:grpSp>
      <p:grpSp>
        <p:nvGrpSpPr>
          <p:cNvPr id="117" name="Google Shape;117;p4"/>
          <p:cNvGrpSpPr/>
          <p:nvPr/>
        </p:nvGrpSpPr>
        <p:grpSpPr>
          <a:xfrm>
            <a:off x="6132334" y="2971193"/>
            <a:ext cx="5292900" cy="927785"/>
            <a:chOff x="6132334" y="2971193"/>
            <a:chExt cx="5292900" cy="927785"/>
          </a:xfrm>
        </p:grpSpPr>
        <p:sp>
          <p:nvSpPr>
            <p:cNvPr id="118" name="Google Shape;118;p4"/>
            <p:cNvSpPr txBox="1"/>
            <p:nvPr/>
          </p:nvSpPr>
          <p:spPr>
            <a:xfrm>
              <a:off x="6132334" y="3381778"/>
              <a:ext cx="5292900" cy="51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Lorem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ipsum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dolor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sit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amet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,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consectetur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adipiscing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elit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. Sed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iaculis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vel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neque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ac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cursus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.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Donec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aliquam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sapien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a nisi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varius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.</a:t>
              </a:r>
              <a:endParaRPr sz="120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endParaRPr>
            </a:p>
          </p:txBody>
        </p:sp>
        <p:sp>
          <p:nvSpPr>
            <p:cNvPr id="119" name="Google Shape;119;p4"/>
            <p:cNvSpPr txBox="1"/>
            <p:nvPr/>
          </p:nvSpPr>
          <p:spPr>
            <a:xfrm>
              <a:off x="6132334" y="2971193"/>
              <a:ext cx="2454518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D" sz="1800">
                  <a:solidFill>
                    <a:schemeClr val="accent1"/>
                  </a:solidFill>
                  <a:latin typeface="Sora SemiBold"/>
                  <a:ea typeface="Sora SemiBold"/>
                  <a:cs typeface="Sora SemiBold"/>
                  <a:sym typeface="Sora SemiBold"/>
                </a:rPr>
                <a:t>Est sit amet lorem </a:t>
              </a:r>
              <a:endParaRPr sz="1800">
                <a:solidFill>
                  <a:schemeClr val="accent1"/>
                </a:solidFill>
                <a:latin typeface="Sora SemiBold"/>
                <a:ea typeface="Sora SemiBold"/>
                <a:cs typeface="Sora SemiBold"/>
                <a:sym typeface="Sora SemiBold"/>
              </a:endParaRPr>
            </a:p>
          </p:txBody>
        </p:sp>
      </p:grpSp>
      <p:sp>
        <p:nvSpPr>
          <p:cNvPr id="120" name="Google Shape;120;p4"/>
          <p:cNvSpPr>
            <a:spLocks noGrp="1"/>
          </p:cNvSpPr>
          <p:nvPr>
            <p:ph type="pic" idx="3"/>
          </p:nvPr>
        </p:nvSpPr>
        <p:spPr>
          <a:xfrm>
            <a:off x="3029833" y="1573329"/>
            <a:ext cx="2005466" cy="1843271"/>
          </a:xfrm>
          <a:prstGeom prst="rect">
            <a:avLst/>
          </a:prstGeom>
          <a:noFill/>
          <a:ln>
            <a:noFill/>
          </a:ln>
        </p:spPr>
      </p:sp>
      <p:sp>
        <p:nvSpPr>
          <p:cNvPr id="121" name="Google Shape;121;p4"/>
          <p:cNvSpPr>
            <a:spLocks noGrp="1"/>
          </p:cNvSpPr>
          <p:nvPr>
            <p:ph type="pic" idx="2"/>
          </p:nvPr>
        </p:nvSpPr>
        <p:spPr>
          <a:xfrm>
            <a:off x="766764" y="1573330"/>
            <a:ext cx="2005466" cy="1843271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5"/>
          <p:cNvSpPr/>
          <p:nvPr/>
        </p:nvSpPr>
        <p:spPr>
          <a:xfrm rot="10800000">
            <a:off x="1384475" y="3413300"/>
            <a:ext cx="5558100" cy="1779000"/>
          </a:xfrm>
          <a:prstGeom prst="round1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5"/>
          <p:cNvSpPr txBox="1"/>
          <p:nvPr/>
        </p:nvSpPr>
        <p:spPr>
          <a:xfrm>
            <a:off x="1339217" y="1645106"/>
            <a:ext cx="5841952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4400">
                <a:solidFill>
                  <a:srgbClr val="3F3F3F"/>
                </a:solidFill>
                <a:latin typeface="Sora SemiBold"/>
                <a:ea typeface="Sora SemiBold"/>
                <a:cs typeface="Sora SemiBold"/>
                <a:sym typeface="Sora SemiBold"/>
              </a:rPr>
              <a:t>Lorem </a:t>
            </a:r>
            <a:r>
              <a:rPr lang="en-ID" sz="4400">
                <a:solidFill>
                  <a:schemeClr val="accent1"/>
                </a:solidFill>
                <a:latin typeface="Sora SemiBold"/>
                <a:ea typeface="Sora SemiBold"/>
                <a:cs typeface="Sora SemiBold"/>
                <a:sym typeface="Sora SemiBold"/>
              </a:rPr>
              <a:t>ipsum dolor</a:t>
            </a:r>
            <a:endParaRPr sz="4400">
              <a:solidFill>
                <a:schemeClr val="accent1"/>
              </a:solidFill>
              <a:latin typeface="Sora SemiBold"/>
              <a:ea typeface="Sora SemiBold"/>
              <a:cs typeface="Sora SemiBold"/>
              <a:sym typeface="Sora SemiBold"/>
            </a:endParaRPr>
          </a:p>
        </p:txBody>
      </p:sp>
      <p:sp>
        <p:nvSpPr>
          <p:cNvPr id="128" name="Google Shape;128;p5"/>
          <p:cNvSpPr txBox="1"/>
          <p:nvPr/>
        </p:nvSpPr>
        <p:spPr>
          <a:xfrm>
            <a:off x="1339217" y="2523559"/>
            <a:ext cx="5547300" cy="51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Lorem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ipsum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dolor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sit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amet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,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consectetur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adipiscing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elit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. Sed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iaculis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vel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neque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ac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cursus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.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Donec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aliquam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sapien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a nisi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varius</a:t>
            </a:r>
            <a:r>
              <a:rPr lang="en-ID" sz="1200" dirty="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 </a:t>
            </a:r>
            <a:r>
              <a:rPr lang="en-ID" sz="1200" dirty="0" err="1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rPr>
              <a:t>pellentesque</a:t>
            </a:r>
            <a:endParaRPr sz="1200">
              <a:solidFill>
                <a:srgbClr val="3F3F3F"/>
              </a:solidFill>
              <a:latin typeface="Sora"/>
              <a:ea typeface="Sora"/>
              <a:cs typeface="Sora"/>
              <a:sym typeface="Sora"/>
            </a:endParaRPr>
          </a:p>
        </p:txBody>
      </p:sp>
      <p:grpSp>
        <p:nvGrpSpPr>
          <p:cNvPr id="129" name="Google Shape;129;p5"/>
          <p:cNvGrpSpPr/>
          <p:nvPr/>
        </p:nvGrpSpPr>
        <p:grpSpPr>
          <a:xfrm>
            <a:off x="7356300" y="3413219"/>
            <a:ext cx="3431700" cy="1692174"/>
            <a:chOff x="1100643" y="3209403"/>
            <a:chExt cx="3431700" cy="1692174"/>
          </a:xfrm>
        </p:grpSpPr>
        <p:sp>
          <p:nvSpPr>
            <p:cNvPr id="130" name="Google Shape;130;p5"/>
            <p:cNvSpPr txBox="1"/>
            <p:nvPr/>
          </p:nvSpPr>
          <p:spPr>
            <a:xfrm>
              <a:off x="1100643" y="3922009"/>
              <a:ext cx="3431700" cy="51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D" sz="120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Lorem ipsum dolor sit amet, consectetur adipiscing elit. Proin consectetur</a:t>
              </a:r>
              <a:endParaRPr sz="120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endParaRPr>
            </a:p>
          </p:txBody>
        </p:sp>
        <p:sp>
          <p:nvSpPr>
            <p:cNvPr id="131" name="Google Shape;131;p5"/>
            <p:cNvSpPr txBox="1"/>
            <p:nvPr/>
          </p:nvSpPr>
          <p:spPr>
            <a:xfrm>
              <a:off x="1100647" y="3209403"/>
              <a:ext cx="2023500" cy="60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D" sz="1600">
                  <a:solidFill>
                    <a:schemeClr val="accent1"/>
                  </a:solidFill>
                  <a:latin typeface="Sora SemiBold"/>
                  <a:ea typeface="Sora SemiBold"/>
                  <a:cs typeface="Sora SemiBold"/>
                  <a:sym typeface="Sora SemiBold"/>
                </a:rPr>
                <a:t>Lorem ipsum</a:t>
              </a:r>
              <a:endParaRPr sz="1600">
                <a:solidFill>
                  <a:schemeClr val="accent1"/>
                </a:solidFill>
                <a:latin typeface="Sora SemiBold"/>
                <a:ea typeface="Sora SemiBold"/>
                <a:cs typeface="Sora SemiBold"/>
                <a:sym typeface="Sora SemiBold"/>
              </a:endParaRPr>
            </a:p>
            <a:p>
              <a:pPr marL="0" marR="0" lvl="0" indent="0" algn="l" rtl="0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D" sz="1600">
                  <a:solidFill>
                    <a:schemeClr val="accent1"/>
                  </a:solidFill>
                  <a:latin typeface="Sora SemiBold"/>
                  <a:ea typeface="Sora SemiBold"/>
                  <a:cs typeface="Sora SemiBold"/>
                  <a:sym typeface="Sora SemiBold"/>
                </a:rPr>
                <a:t>dolor sit amet</a:t>
              </a:r>
              <a:endParaRPr sz="1600">
                <a:solidFill>
                  <a:schemeClr val="accent1"/>
                </a:solidFill>
                <a:latin typeface="Sora SemiBold"/>
                <a:ea typeface="Sora SemiBold"/>
                <a:cs typeface="Sora SemiBold"/>
                <a:sym typeface="Sora SemiBold"/>
              </a:endParaRPr>
            </a:p>
          </p:txBody>
        </p:sp>
        <p:sp>
          <p:nvSpPr>
            <p:cNvPr id="132" name="Google Shape;132;p5"/>
            <p:cNvSpPr/>
            <p:nvPr/>
          </p:nvSpPr>
          <p:spPr>
            <a:xfrm>
              <a:off x="1198015" y="4628404"/>
              <a:ext cx="798652" cy="273173"/>
            </a:xfrm>
            <a:prstGeom prst="roundRect">
              <a:avLst>
                <a:gd name="adj" fmla="val 17668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D" sz="1050">
                  <a:solidFill>
                    <a:schemeClr val="lt1"/>
                  </a:solidFill>
                  <a:latin typeface="Sora SemiBold"/>
                  <a:ea typeface="Sora SemiBold"/>
                  <a:cs typeface="Sora SemiBold"/>
                  <a:sym typeface="Sora SemiBold"/>
                </a:rPr>
                <a:t>Lorem</a:t>
              </a:r>
              <a:endParaRPr>
                <a:latin typeface="Sora SemiBold"/>
                <a:ea typeface="Sora SemiBold"/>
                <a:cs typeface="Sora SemiBold"/>
                <a:sym typeface="Sora SemiBold"/>
              </a:endParaRPr>
            </a:p>
          </p:txBody>
        </p:sp>
        <p:sp>
          <p:nvSpPr>
            <p:cNvPr id="133" name="Google Shape;133;p5"/>
            <p:cNvSpPr/>
            <p:nvPr/>
          </p:nvSpPr>
          <p:spPr>
            <a:xfrm>
              <a:off x="2090916" y="4628404"/>
              <a:ext cx="798652" cy="273173"/>
            </a:xfrm>
            <a:prstGeom prst="roundRect">
              <a:avLst>
                <a:gd name="adj" fmla="val 17668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D" sz="1050">
                  <a:solidFill>
                    <a:srgbClr val="262626"/>
                  </a:solidFill>
                  <a:latin typeface="Sora Medium"/>
                  <a:ea typeface="Sora Medium"/>
                  <a:cs typeface="Sora Medium"/>
                  <a:sym typeface="Sora Medium"/>
                </a:rPr>
                <a:t>Ipsum</a:t>
              </a:r>
              <a:endParaRPr>
                <a:latin typeface="Sora Medium"/>
                <a:ea typeface="Sora Medium"/>
                <a:cs typeface="Sora Medium"/>
                <a:sym typeface="Sora Medium"/>
              </a:endParaRPr>
            </a:p>
          </p:txBody>
        </p:sp>
        <p:sp>
          <p:nvSpPr>
            <p:cNvPr id="134" name="Google Shape;134;p5"/>
            <p:cNvSpPr/>
            <p:nvPr/>
          </p:nvSpPr>
          <p:spPr>
            <a:xfrm>
              <a:off x="2983817" y="4628404"/>
              <a:ext cx="798652" cy="273173"/>
            </a:xfrm>
            <a:prstGeom prst="roundRect">
              <a:avLst>
                <a:gd name="adj" fmla="val 17668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D" sz="1050">
                  <a:solidFill>
                    <a:srgbClr val="262626"/>
                  </a:solidFill>
                  <a:latin typeface="Sora Medium"/>
                  <a:ea typeface="Sora Medium"/>
                  <a:cs typeface="Sora Medium"/>
                  <a:sym typeface="Sora Medium"/>
                </a:rPr>
                <a:t>Dolor</a:t>
              </a:r>
              <a:endParaRPr>
                <a:latin typeface="Sora Medium"/>
                <a:ea typeface="Sora Medium"/>
                <a:cs typeface="Sora Medium"/>
                <a:sym typeface="Sora Medium"/>
              </a:endParaRPr>
            </a:p>
          </p:txBody>
        </p:sp>
      </p:grpSp>
      <p:grpSp>
        <p:nvGrpSpPr>
          <p:cNvPr id="135" name="Google Shape;135;p5"/>
          <p:cNvGrpSpPr/>
          <p:nvPr/>
        </p:nvGrpSpPr>
        <p:grpSpPr>
          <a:xfrm>
            <a:off x="1673947" y="3666350"/>
            <a:ext cx="5031606" cy="1167776"/>
            <a:chOff x="6132328" y="2971202"/>
            <a:chExt cx="5031606" cy="1167776"/>
          </a:xfrm>
        </p:grpSpPr>
        <p:sp>
          <p:nvSpPr>
            <p:cNvPr id="136" name="Google Shape;136;p5"/>
            <p:cNvSpPr txBox="1"/>
            <p:nvPr/>
          </p:nvSpPr>
          <p:spPr>
            <a:xfrm>
              <a:off x="6132334" y="3381778"/>
              <a:ext cx="5031600" cy="75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D" sz="1200" dirty="0" err="1"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rPr>
                <a:t>Lorem</a:t>
              </a:r>
              <a:r>
                <a:rPr lang="en-ID" sz="1200" dirty="0"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rPr>
                <a:t>ipsum</a:t>
              </a:r>
              <a:r>
                <a:rPr lang="en-ID" sz="1200" dirty="0"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rPr>
                <a:t>dolor</a:t>
              </a:r>
              <a:r>
                <a:rPr lang="en-ID" sz="1200" dirty="0"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rPr>
                <a:t> sit </a:t>
              </a:r>
              <a:r>
                <a:rPr lang="en-ID" sz="1200" dirty="0" err="1"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rPr>
                <a:t>amet</a:t>
              </a:r>
              <a:r>
                <a:rPr lang="en-ID" sz="1200" dirty="0"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rPr>
                <a:t>, </a:t>
              </a:r>
              <a:r>
                <a:rPr lang="en-ID" sz="1200" dirty="0" err="1"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rPr>
                <a:t>consectetur</a:t>
              </a:r>
              <a:r>
                <a:rPr lang="en-ID" sz="1200" dirty="0"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rPr>
                <a:t>adipiscing</a:t>
              </a:r>
              <a:r>
                <a:rPr lang="en-ID" sz="1200" dirty="0"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rPr>
                <a:t>elit</a:t>
              </a:r>
              <a:r>
                <a:rPr lang="en-ID" sz="1200" dirty="0"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rPr>
                <a:t>. Sed </a:t>
              </a:r>
              <a:r>
                <a:rPr lang="en-ID" sz="1200" dirty="0" err="1"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rPr>
                <a:t>iaculis</a:t>
              </a:r>
              <a:r>
                <a:rPr lang="en-ID" sz="1200" dirty="0"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rPr>
                <a:t>vel</a:t>
              </a:r>
              <a:r>
                <a:rPr lang="en-ID" sz="1200" dirty="0"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rPr>
                <a:t>neque</a:t>
              </a:r>
              <a:r>
                <a:rPr lang="en-ID" sz="1200" dirty="0"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rPr>
                <a:t> ac </a:t>
              </a:r>
              <a:r>
                <a:rPr lang="en-ID" sz="1200" dirty="0" err="1"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rPr>
                <a:t>cursus</a:t>
              </a:r>
              <a:r>
                <a:rPr lang="en-ID" sz="1200" dirty="0"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rPr>
                <a:t>. </a:t>
              </a:r>
              <a:r>
                <a:rPr lang="en-ID" sz="1200" dirty="0" err="1"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rPr>
                <a:t>Donec</a:t>
              </a:r>
              <a:r>
                <a:rPr lang="en-ID" sz="1200" dirty="0"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rPr>
                <a:t>aliquam</a:t>
              </a:r>
              <a:r>
                <a:rPr lang="en-ID" sz="1200" dirty="0"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rPr>
                <a:t>sapien</a:t>
              </a:r>
              <a:r>
                <a:rPr lang="en-ID" sz="1200" dirty="0"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rPr>
                <a:t> a nisi </a:t>
              </a:r>
              <a:r>
                <a:rPr lang="en-ID" sz="1200" dirty="0" err="1"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rPr>
                <a:t>varius</a:t>
              </a:r>
              <a:r>
                <a:rPr lang="en-ID" sz="1200" dirty="0"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rPr>
                <a:t>pellentes</a:t>
              </a:r>
              <a:r>
                <a:rPr lang="en-ID" sz="1200" dirty="0"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rPr>
                <a:t>que</a:t>
              </a:r>
              <a:r>
                <a:rPr lang="en-ID" sz="1200" dirty="0"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rPr>
                <a:t>Lorem</a:t>
              </a:r>
              <a:r>
                <a:rPr lang="en-ID" sz="1200" dirty="0"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rPr>
                <a:t>ipsum</a:t>
              </a:r>
              <a:r>
                <a:rPr lang="en-ID" sz="1200" dirty="0"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rPr>
                <a:t>dolor</a:t>
              </a:r>
              <a:r>
                <a:rPr lang="en-ID" sz="1200" dirty="0"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rPr>
                <a:t> sit </a:t>
              </a:r>
              <a:r>
                <a:rPr lang="en-ID" sz="1200" dirty="0" err="1"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rPr>
                <a:t>amet</a:t>
              </a:r>
              <a:r>
                <a:rPr lang="en-ID" sz="1200" dirty="0"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rPr>
                <a:t>consectetur</a:t>
              </a:r>
              <a:r>
                <a:rPr lang="en-ID" sz="1200" dirty="0"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rPr>
                <a:t>. </a:t>
              </a:r>
              <a:endParaRPr>
                <a:latin typeface="Sora"/>
                <a:ea typeface="Sora"/>
                <a:cs typeface="Sora"/>
                <a:sym typeface="Sora"/>
              </a:endParaRPr>
            </a:p>
          </p:txBody>
        </p:sp>
        <p:sp>
          <p:nvSpPr>
            <p:cNvPr id="137" name="Google Shape;137;p5"/>
            <p:cNvSpPr txBox="1"/>
            <p:nvPr/>
          </p:nvSpPr>
          <p:spPr>
            <a:xfrm>
              <a:off x="6132328" y="2971202"/>
              <a:ext cx="50316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D" sz="1800">
                  <a:solidFill>
                    <a:schemeClr val="lt1"/>
                  </a:solidFill>
                  <a:latin typeface="Sora SemiBold"/>
                  <a:ea typeface="Sora SemiBold"/>
                  <a:cs typeface="Sora SemiBold"/>
                  <a:sym typeface="Sora SemiBold"/>
                </a:rPr>
                <a:t>In hac habitasse platea dictumst</a:t>
              </a:r>
              <a:endParaRPr sz="1800">
                <a:solidFill>
                  <a:schemeClr val="lt1"/>
                </a:solidFill>
                <a:latin typeface="Sora SemiBold"/>
                <a:ea typeface="Sora SemiBold"/>
                <a:cs typeface="Sora SemiBold"/>
                <a:sym typeface="Sora SemiBold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6"/>
          <p:cNvSpPr txBox="1"/>
          <p:nvPr/>
        </p:nvSpPr>
        <p:spPr>
          <a:xfrm>
            <a:off x="1339216" y="1645106"/>
            <a:ext cx="6498600" cy="14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4400">
                <a:solidFill>
                  <a:srgbClr val="3F3F3F"/>
                </a:solidFill>
                <a:latin typeface="Sora SemiBold"/>
                <a:ea typeface="Sora SemiBold"/>
                <a:cs typeface="Sora SemiBold"/>
                <a:sym typeface="Sora SemiBold"/>
              </a:rPr>
              <a:t>Vivamus ornare</a:t>
            </a:r>
            <a:br>
              <a:rPr lang="en-ID" sz="4400">
                <a:solidFill>
                  <a:srgbClr val="3F3F3F"/>
                </a:solidFill>
                <a:latin typeface="Sora SemiBold"/>
                <a:ea typeface="Sora SemiBold"/>
                <a:cs typeface="Sora SemiBold"/>
                <a:sym typeface="Sora SemiBold"/>
              </a:rPr>
            </a:br>
            <a:r>
              <a:rPr lang="en-ID" sz="4400">
                <a:solidFill>
                  <a:schemeClr val="accent1"/>
                </a:solidFill>
                <a:latin typeface="Sora SemiBold"/>
                <a:ea typeface="Sora SemiBold"/>
                <a:cs typeface="Sora SemiBold"/>
                <a:sym typeface="Sora SemiBold"/>
              </a:rPr>
              <a:t>elit ut sodales luctus</a:t>
            </a:r>
            <a:endParaRPr sz="4400">
              <a:solidFill>
                <a:schemeClr val="accent1"/>
              </a:solidFill>
              <a:latin typeface="Sora SemiBold"/>
              <a:ea typeface="Sora SemiBold"/>
              <a:cs typeface="Sora SemiBold"/>
              <a:sym typeface="Sora SemiBold"/>
            </a:endParaRPr>
          </a:p>
        </p:txBody>
      </p:sp>
      <p:grpSp>
        <p:nvGrpSpPr>
          <p:cNvPr id="143" name="Google Shape;143;p6"/>
          <p:cNvGrpSpPr/>
          <p:nvPr/>
        </p:nvGrpSpPr>
        <p:grpSpPr>
          <a:xfrm>
            <a:off x="1339215" y="3284950"/>
            <a:ext cx="5714745" cy="1167786"/>
            <a:chOff x="6132334" y="2971192"/>
            <a:chExt cx="5292920" cy="1167786"/>
          </a:xfrm>
        </p:grpSpPr>
        <p:sp>
          <p:nvSpPr>
            <p:cNvPr id="144" name="Google Shape;144;p6"/>
            <p:cNvSpPr txBox="1"/>
            <p:nvPr/>
          </p:nvSpPr>
          <p:spPr>
            <a:xfrm>
              <a:off x="6132334" y="3381778"/>
              <a:ext cx="5292900" cy="75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Lorem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ipsum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dolor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sit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amet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,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consectetur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adipiscing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elit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. Sed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iaculis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vel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neque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ac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cursus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.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Donec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aliquam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sapien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a nisi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varius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pellentesque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Lorem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ipsum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dolor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sit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amet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,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consectetur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adipiscing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elit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. Sed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iaculis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vel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neque</a:t>
              </a:r>
              <a:endParaRPr sz="120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endParaRPr>
            </a:p>
          </p:txBody>
        </p:sp>
        <p:sp>
          <p:nvSpPr>
            <p:cNvPr id="145" name="Google Shape;145;p6"/>
            <p:cNvSpPr txBox="1"/>
            <p:nvPr/>
          </p:nvSpPr>
          <p:spPr>
            <a:xfrm>
              <a:off x="6132354" y="2971192"/>
              <a:ext cx="52929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D" sz="1800">
                  <a:solidFill>
                    <a:schemeClr val="accent1"/>
                  </a:solidFill>
                  <a:latin typeface="Sora Medium"/>
                  <a:ea typeface="Sora Medium"/>
                  <a:cs typeface="Sora Medium"/>
                  <a:sym typeface="Sora Medium"/>
                </a:rPr>
                <a:t>Pellentesque ac turpis</a:t>
              </a:r>
              <a:endParaRPr sz="1800">
                <a:solidFill>
                  <a:schemeClr val="accent1"/>
                </a:solidFill>
                <a:latin typeface="Sora Medium"/>
                <a:ea typeface="Sora Medium"/>
                <a:cs typeface="Sora Medium"/>
                <a:sym typeface="Sora Medium"/>
              </a:endParaRPr>
            </a:p>
          </p:txBody>
        </p:sp>
      </p:grpSp>
      <p:sp>
        <p:nvSpPr>
          <p:cNvPr id="146" name="Google Shape;146;p6"/>
          <p:cNvSpPr/>
          <p:nvPr/>
        </p:nvSpPr>
        <p:spPr>
          <a:xfrm>
            <a:off x="7518400" y="2960914"/>
            <a:ext cx="3906838" cy="2061029"/>
          </a:xfrm>
          <a:prstGeom prst="roundRect">
            <a:avLst>
              <a:gd name="adj" fmla="val 12442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147" name="Google Shape;147;p6"/>
          <p:cNvGrpSpPr/>
          <p:nvPr/>
        </p:nvGrpSpPr>
        <p:grpSpPr>
          <a:xfrm>
            <a:off x="1435510" y="4709800"/>
            <a:ext cx="2527114" cy="276900"/>
            <a:chOff x="1701166" y="4545216"/>
            <a:chExt cx="2527114" cy="276900"/>
          </a:xfrm>
        </p:grpSpPr>
        <p:sp>
          <p:nvSpPr>
            <p:cNvPr id="148" name="Google Shape;148;p6"/>
            <p:cNvSpPr txBox="1"/>
            <p:nvPr/>
          </p:nvSpPr>
          <p:spPr>
            <a:xfrm>
              <a:off x="1824980" y="4545216"/>
              <a:ext cx="2403300" cy="276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D" sz="120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Lorem ipsum dolor sit amet</a:t>
              </a:r>
              <a:endParaRPr sz="120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endParaRPr>
            </a:p>
          </p:txBody>
        </p:sp>
        <p:sp>
          <p:nvSpPr>
            <p:cNvPr id="149" name="Google Shape;149;p6"/>
            <p:cNvSpPr/>
            <p:nvPr/>
          </p:nvSpPr>
          <p:spPr>
            <a:xfrm>
              <a:off x="1701166" y="4618685"/>
              <a:ext cx="123900" cy="123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150" name="Google Shape;150;p6"/>
          <p:cNvGrpSpPr/>
          <p:nvPr/>
        </p:nvGrpSpPr>
        <p:grpSpPr>
          <a:xfrm>
            <a:off x="4196578" y="4709800"/>
            <a:ext cx="2603022" cy="276900"/>
            <a:chOff x="1701166" y="4545216"/>
            <a:chExt cx="2603022" cy="276900"/>
          </a:xfrm>
        </p:grpSpPr>
        <p:sp>
          <p:nvSpPr>
            <p:cNvPr id="151" name="Google Shape;151;p6"/>
            <p:cNvSpPr txBox="1"/>
            <p:nvPr/>
          </p:nvSpPr>
          <p:spPr>
            <a:xfrm>
              <a:off x="1824988" y="4545216"/>
              <a:ext cx="2479200" cy="276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D" sz="120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Lorem ipsum dolor sit amet</a:t>
              </a:r>
              <a:endParaRPr sz="120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endParaRPr>
            </a:p>
          </p:txBody>
        </p:sp>
        <p:sp>
          <p:nvSpPr>
            <p:cNvPr id="152" name="Google Shape;152;p6"/>
            <p:cNvSpPr/>
            <p:nvPr/>
          </p:nvSpPr>
          <p:spPr>
            <a:xfrm>
              <a:off x="1701166" y="4618685"/>
              <a:ext cx="123900" cy="123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153" name="Google Shape;153;p6"/>
          <p:cNvGrpSpPr/>
          <p:nvPr/>
        </p:nvGrpSpPr>
        <p:grpSpPr>
          <a:xfrm>
            <a:off x="7976749" y="3343050"/>
            <a:ext cx="3078000" cy="1223675"/>
            <a:chOff x="8130044" y="3284963"/>
            <a:chExt cx="3078000" cy="1223675"/>
          </a:xfrm>
        </p:grpSpPr>
        <p:sp>
          <p:nvSpPr>
            <p:cNvPr id="154" name="Google Shape;154;p6"/>
            <p:cNvSpPr txBox="1"/>
            <p:nvPr/>
          </p:nvSpPr>
          <p:spPr>
            <a:xfrm>
              <a:off x="8130044" y="3284963"/>
              <a:ext cx="3078000" cy="51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D" sz="1200" dirty="0" err="1"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rPr>
                <a:t>Lorem</a:t>
              </a:r>
              <a:r>
                <a:rPr lang="en-ID" sz="1200" dirty="0"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rPr>
                <a:t>ipsum</a:t>
              </a:r>
              <a:r>
                <a:rPr lang="en-ID" sz="1200" dirty="0"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rPr>
                <a:t>dolor</a:t>
              </a:r>
              <a:r>
                <a:rPr lang="en-ID" sz="1200" dirty="0"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rPr>
                <a:t> sit </a:t>
              </a:r>
              <a:r>
                <a:rPr lang="en-ID" sz="1200" dirty="0" err="1"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rPr>
                <a:t>amet</a:t>
              </a:r>
              <a:r>
                <a:rPr lang="en-ID" sz="1200" dirty="0"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rPr>
                <a:t>, cons</a:t>
              </a:r>
              <a:endParaRPr>
                <a:latin typeface="Sora"/>
                <a:ea typeface="Sora"/>
                <a:cs typeface="Sora"/>
                <a:sym typeface="Sora"/>
              </a:endParaRPr>
            </a:p>
            <a:p>
              <a:pPr marL="0" marR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D" sz="1200" dirty="0" err="1"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rPr>
                <a:t>ectetur</a:t>
              </a:r>
              <a:r>
                <a:rPr lang="en-ID" sz="1200" dirty="0"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rPr>
                <a:t>. </a:t>
              </a:r>
              <a:r>
                <a:rPr lang="en-ID" sz="1200" dirty="0" err="1"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rPr>
                <a:t>adipiscing</a:t>
              </a:r>
              <a:r>
                <a:rPr lang="en-ID" sz="1200" dirty="0"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rPr>
                <a:t>elit</a:t>
              </a:r>
              <a:r>
                <a:rPr lang="en-ID" sz="1200" dirty="0"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rPr>
                <a:t>. Sed </a:t>
              </a:r>
              <a:r>
                <a:rPr lang="en-ID" sz="1200" dirty="0" err="1"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rPr>
                <a:t>iaculis</a:t>
              </a:r>
              <a:r>
                <a:rPr lang="en-ID" sz="1200" dirty="0"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endParaRPr>
                <a:latin typeface="Sora"/>
                <a:ea typeface="Sora"/>
                <a:cs typeface="Sora"/>
                <a:sym typeface="Sora"/>
              </a:endParaRPr>
            </a:p>
          </p:txBody>
        </p:sp>
        <p:sp>
          <p:nvSpPr>
            <p:cNvPr id="155" name="Google Shape;155;p6"/>
            <p:cNvSpPr txBox="1"/>
            <p:nvPr/>
          </p:nvSpPr>
          <p:spPr>
            <a:xfrm>
              <a:off x="8130045" y="3991438"/>
              <a:ext cx="2863200" cy="51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D" sz="1200" dirty="0" err="1"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rPr>
                <a:t>Lorem</a:t>
              </a:r>
              <a:r>
                <a:rPr lang="en-ID" sz="1200" dirty="0"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rPr>
                <a:t>ipsum</a:t>
              </a:r>
              <a:r>
                <a:rPr lang="en-ID" sz="1200" dirty="0"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rPr>
                <a:t>dolor</a:t>
              </a:r>
              <a:r>
                <a:rPr lang="en-ID" sz="1200" dirty="0"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rPr>
                <a:t> sit </a:t>
              </a:r>
              <a:r>
                <a:rPr lang="en-ID" sz="1200" dirty="0" err="1"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rPr>
                <a:t>amet</a:t>
              </a:r>
              <a:r>
                <a:rPr lang="en-ID" sz="1200" dirty="0"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rPr>
                <a:t>, cons</a:t>
              </a:r>
              <a:endParaRPr>
                <a:latin typeface="Sora"/>
                <a:ea typeface="Sora"/>
                <a:cs typeface="Sora"/>
                <a:sym typeface="Sora"/>
              </a:endParaRPr>
            </a:p>
            <a:p>
              <a:pPr marL="0" marR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D" sz="1200" dirty="0" err="1"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rPr>
                <a:t>ectetur</a:t>
              </a:r>
              <a:r>
                <a:rPr lang="en-ID" sz="1200" dirty="0"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rPr>
                <a:t>. </a:t>
              </a:r>
              <a:r>
                <a:rPr lang="en-ID" sz="1200" dirty="0" err="1"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rPr>
                <a:t>adipiscing</a:t>
              </a:r>
              <a:r>
                <a:rPr lang="en-ID" sz="1200" dirty="0"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rPr>
                <a:t>elit</a:t>
              </a:r>
              <a:r>
                <a:rPr lang="en-ID" sz="1200" dirty="0"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rPr>
                <a:t>. Sed </a:t>
              </a:r>
              <a:r>
                <a:rPr lang="en-ID" sz="1200" dirty="0" err="1"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rPr>
                <a:t>iaculis</a:t>
              </a:r>
              <a:r>
                <a:rPr lang="en-ID" sz="1200" dirty="0"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endParaRPr>
                <a:latin typeface="Sora"/>
                <a:ea typeface="Sora"/>
                <a:cs typeface="Sora"/>
                <a:sym typeface="Sora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7"/>
          <p:cNvSpPr/>
          <p:nvPr/>
        </p:nvSpPr>
        <p:spPr>
          <a:xfrm rot="10800000">
            <a:off x="8355575" y="1200150"/>
            <a:ext cx="3187200" cy="4206900"/>
          </a:xfrm>
          <a:prstGeom prst="round1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61" name="Google Shape;161;p7"/>
          <p:cNvGrpSpPr/>
          <p:nvPr/>
        </p:nvGrpSpPr>
        <p:grpSpPr>
          <a:xfrm>
            <a:off x="3081796" y="1568900"/>
            <a:ext cx="4728105" cy="3531536"/>
            <a:chOff x="6758941" y="1568900"/>
            <a:chExt cx="4728105" cy="3531536"/>
          </a:xfrm>
        </p:grpSpPr>
        <p:sp>
          <p:nvSpPr>
            <p:cNvPr id="162" name="Google Shape;162;p7"/>
            <p:cNvSpPr txBox="1"/>
            <p:nvPr/>
          </p:nvSpPr>
          <p:spPr>
            <a:xfrm>
              <a:off x="6758945" y="1568900"/>
              <a:ext cx="4728000" cy="2124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D" sz="4400">
                  <a:solidFill>
                    <a:srgbClr val="3F3F3F"/>
                  </a:solidFill>
                  <a:latin typeface="Sora SemiBold"/>
                  <a:ea typeface="Sora SemiBold"/>
                  <a:cs typeface="Sora SemiBold"/>
                  <a:sym typeface="Sora SemiBold"/>
                </a:rPr>
                <a:t>Praesent dictum purus </a:t>
              </a:r>
              <a:r>
                <a:rPr lang="en-ID" sz="4400">
                  <a:solidFill>
                    <a:schemeClr val="accent1"/>
                  </a:solidFill>
                  <a:latin typeface="Sora SemiBold"/>
                  <a:ea typeface="Sora SemiBold"/>
                  <a:cs typeface="Sora SemiBold"/>
                  <a:sym typeface="Sora SemiBold"/>
                </a:rPr>
                <a:t>urna, id tempus</a:t>
              </a:r>
              <a:endParaRPr sz="4400">
                <a:solidFill>
                  <a:schemeClr val="accent1"/>
                </a:solidFill>
                <a:latin typeface="Sora SemiBold"/>
                <a:ea typeface="Sora SemiBold"/>
                <a:cs typeface="Sora SemiBold"/>
                <a:sym typeface="Sora SemiBold"/>
              </a:endParaRPr>
            </a:p>
          </p:txBody>
        </p:sp>
        <p:grpSp>
          <p:nvGrpSpPr>
            <p:cNvPr id="163" name="Google Shape;163;p7"/>
            <p:cNvGrpSpPr/>
            <p:nvPr/>
          </p:nvGrpSpPr>
          <p:grpSpPr>
            <a:xfrm>
              <a:off x="6758941" y="3932650"/>
              <a:ext cx="4728105" cy="1167786"/>
              <a:chOff x="6132334" y="2971192"/>
              <a:chExt cx="4379107" cy="1167786"/>
            </a:xfrm>
          </p:grpSpPr>
          <p:sp>
            <p:nvSpPr>
              <p:cNvPr id="164" name="Google Shape;164;p7"/>
              <p:cNvSpPr txBox="1"/>
              <p:nvPr/>
            </p:nvSpPr>
            <p:spPr>
              <a:xfrm>
                <a:off x="6132334" y="3381778"/>
                <a:ext cx="4379100" cy="75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ID" sz="1200" dirty="0" err="1">
                    <a:solidFill>
                      <a:srgbClr val="3F3F3F"/>
                    </a:solidFill>
                    <a:latin typeface="Sora"/>
                    <a:ea typeface="Sora"/>
                    <a:cs typeface="Sora"/>
                    <a:sym typeface="Sora"/>
                  </a:rPr>
                  <a:t>Lorem</a:t>
                </a:r>
                <a:r>
                  <a:rPr lang="en-ID" sz="1200" dirty="0">
                    <a:solidFill>
                      <a:srgbClr val="3F3F3F"/>
                    </a:solidFill>
                    <a:latin typeface="Sora"/>
                    <a:ea typeface="Sora"/>
                    <a:cs typeface="Sora"/>
                    <a:sym typeface="Sora"/>
                  </a:rPr>
                  <a:t> </a:t>
                </a:r>
                <a:r>
                  <a:rPr lang="en-ID" sz="1200" dirty="0" err="1">
                    <a:solidFill>
                      <a:srgbClr val="3F3F3F"/>
                    </a:solidFill>
                    <a:latin typeface="Sora"/>
                    <a:ea typeface="Sora"/>
                    <a:cs typeface="Sora"/>
                    <a:sym typeface="Sora"/>
                  </a:rPr>
                  <a:t>ipsum</a:t>
                </a:r>
                <a:r>
                  <a:rPr lang="en-ID" sz="1200" dirty="0">
                    <a:solidFill>
                      <a:srgbClr val="3F3F3F"/>
                    </a:solidFill>
                    <a:latin typeface="Sora"/>
                    <a:ea typeface="Sora"/>
                    <a:cs typeface="Sora"/>
                    <a:sym typeface="Sora"/>
                  </a:rPr>
                  <a:t> </a:t>
                </a:r>
                <a:r>
                  <a:rPr lang="en-ID" sz="1200" dirty="0" err="1">
                    <a:solidFill>
                      <a:srgbClr val="3F3F3F"/>
                    </a:solidFill>
                    <a:latin typeface="Sora"/>
                    <a:ea typeface="Sora"/>
                    <a:cs typeface="Sora"/>
                    <a:sym typeface="Sora"/>
                  </a:rPr>
                  <a:t>dolor</a:t>
                </a:r>
                <a:r>
                  <a:rPr lang="en-ID" sz="1200" dirty="0">
                    <a:solidFill>
                      <a:srgbClr val="3F3F3F"/>
                    </a:solidFill>
                    <a:latin typeface="Sora"/>
                    <a:ea typeface="Sora"/>
                    <a:cs typeface="Sora"/>
                    <a:sym typeface="Sora"/>
                  </a:rPr>
                  <a:t> sit </a:t>
                </a:r>
                <a:r>
                  <a:rPr lang="en-ID" sz="1200" dirty="0" err="1">
                    <a:solidFill>
                      <a:srgbClr val="3F3F3F"/>
                    </a:solidFill>
                    <a:latin typeface="Sora"/>
                    <a:ea typeface="Sora"/>
                    <a:cs typeface="Sora"/>
                    <a:sym typeface="Sora"/>
                  </a:rPr>
                  <a:t>amet</a:t>
                </a:r>
                <a:r>
                  <a:rPr lang="en-ID" sz="1200" dirty="0">
                    <a:solidFill>
                      <a:srgbClr val="3F3F3F"/>
                    </a:solidFill>
                    <a:latin typeface="Sora"/>
                    <a:ea typeface="Sora"/>
                    <a:cs typeface="Sora"/>
                    <a:sym typeface="Sora"/>
                  </a:rPr>
                  <a:t>, </a:t>
                </a:r>
                <a:r>
                  <a:rPr lang="en-ID" sz="1200" dirty="0" err="1">
                    <a:solidFill>
                      <a:srgbClr val="3F3F3F"/>
                    </a:solidFill>
                    <a:latin typeface="Sora"/>
                    <a:ea typeface="Sora"/>
                    <a:cs typeface="Sora"/>
                    <a:sym typeface="Sora"/>
                  </a:rPr>
                  <a:t>consectetur</a:t>
                </a:r>
                <a:r>
                  <a:rPr lang="en-ID" sz="1200" dirty="0">
                    <a:solidFill>
                      <a:srgbClr val="3F3F3F"/>
                    </a:solidFill>
                    <a:latin typeface="Sora"/>
                    <a:ea typeface="Sora"/>
                    <a:cs typeface="Sora"/>
                    <a:sym typeface="Sora"/>
                  </a:rPr>
                  <a:t> </a:t>
                </a:r>
                <a:r>
                  <a:rPr lang="en-ID" sz="1200" dirty="0" err="1">
                    <a:solidFill>
                      <a:srgbClr val="3F3F3F"/>
                    </a:solidFill>
                    <a:latin typeface="Sora"/>
                    <a:ea typeface="Sora"/>
                    <a:cs typeface="Sora"/>
                    <a:sym typeface="Sora"/>
                  </a:rPr>
                  <a:t>adipiscing</a:t>
                </a:r>
                <a:r>
                  <a:rPr lang="en-ID" sz="1200" dirty="0">
                    <a:solidFill>
                      <a:srgbClr val="3F3F3F"/>
                    </a:solidFill>
                    <a:latin typeface="Sora"/>
                    <a:ea typeface="Sora"/>
                    <a:cs typeface="Sora"/>
                    <a:sym typeface="Sora"/>
                  </a:rPr>
                  <a:t> </a:t>
                </a:r>
                <a:r>
                  <a:rPr lang="en-ID" sz="1200" dirty="0" err="1">
                    <a:solidFill>
                      <a:srgbClr val="3F3F3F"/>
                    </a:solidFill>
                    <a:latin typeface="Sora"/>
                    <a:ea typeface="Sora"/>
                    <a:cs typeface="Sora"/>
                    <a:sym typeface="Sora"/>
                  </a:rPr>
                  <a:t>elit</a:t>
                </a:r>
                <a:r>
                  <a:rPr lang="en-ID" sz="1200" dirty="0">
                    <a:solidFill>
                      <a:srgbClr val="3F3F3F"/>
                    </a:solidFill>
                    <a:latin typeface="Sora"/>
                    <a:ea typeface="Sora"/>
                    <a:cs typeface="Sora"/>
                    <a:sym typeface="Sora"/>
                  </a:rPr>
                  <a:t>. Sed </a:t>
                </a:r>
                <a:r>
                  <a:rPr lang="en-ID" sz="1200" dirty="0" err="1">
                    <a:solidFill>
                      <a:srgbClr val="3F3F3F"/>
                    </a:solidFill>
                    <a:latin typeface="Sora"/>
                    <a:ea typeface="Sora"/>
                    <a:cs typeface="Sora"/>
                    <a:sym typeface="Sora"/>
                  </a:rPr>
                  <a:t>iaculis</a:t>
                </a:r>
                <a:r>
                  <a:rPr lang="en-ID" sz="1200" dirty="0">
                    <a:solidFill>
                      <a:srgbClr val="3F3F3F"/>
                    </a:solidFill>
                    <a:latin typeface="Sora"/>
                    <a:ea typeface="Sora"/>
                    <a:cs typeface="Sora"/>
                    <a:sym typeface="Sora"/>
                  </a:rPr>
                  <a:t> </a:t>
                </a:r>
                <a:r>
                  <a:rPr lang="en-ID" sz="1200" dirty="0" err="1">
                    <a:solidFill>
                      <a:srgbClr val="3F3F3F"/>
                    </a:solidFill>
                    <a:latin typeface="Sora"/>
                    <a:ea typeface="Sora"/>
                    <a:cs typeface="Sora"/>
                    <a:sym typeface="Sora"/>
                  </a:rPr>
                  <a:t>vel</a:t>
                </a:r>
                <a:r>
                  <a:rPr lang="en-ID" sz="1200" dirty="0">
                    <a:solidFill>
                      <a:srgbClr val="3F3F3F"/>
                    </a:solidFill>
                    <a:latin typeface="Sora"/>
                    <a:ea typeface="Sora"/>
                    <a:cs typeface="Sora"/>
                    <a:sym typeface="Sora"/>
                  </a:rPr>
                  <a:t> </a:t>
                </a:r>
                <a:r>
                  <a:rPr lang="en-ID" sz="1200" dirty="0" err="1">
                    <a:solidFill>
                      <a:srgbClr val="3F3F3F"/>
                    </a:solidFill>
                    <a:latin typeface="Sora"/>
                    <a:ea typeface="Sora"/>
                    <a:cs typeface="Sora"/>
                    <a:sym typeface="Sora"/>
                  </a:rPr>
                  <a:t>neque</a:t>
                </a:r>
                <a:r>
                  <a:rPr lang="en-ID" sz="1200" dirty="0">
                    <a:solidFill>
                      <a:srgbClr val="3F3F3F"/>
                    </a:solidFill>
                    <a:latin typeface="Sora"/>
                    <a:ea typeface="Sora"/>
                    <a:cs typeface="Sora"/>
                    <a:sym typeface="Sora"/>
                  </a:rPr>
                  <a:t> ac </a:t>
                </a:r>
                <a:r>
                  <a:rPr lang="en-ID" sz="1200" dirty="0" err="1">
                    <a:solidFill>
                      <a:srgbClr val="3F3F3F"/>
                    </a:solidFill>
                    <a:latin typeface="Sora"/>
                    <a:ea typeface="Sora"/>
                    <a:cs typeface="Sora"/>
                    <a:sym typeface="Sora"/>
                  </a:rPr>
                  <a:t>cursus</a:t>
                </a:r>
                <a:r>
                  <a:rPr lang="en-ID" sz="1200" dirty="0">
                    <a:solidFill>
                      <a:srgbClr val="3F3F3F"/>
                    </a:solidFill>
                    <a:latin typeface="Sora"/>
                    <a:ea typeface="Sora"/>
                    <a:cs typeface="Sora"/>
                    <a:sym typeface="Sora"/>
                  </a:rPr>
                  <a:t>. </a:t>
                </a:r>
                <a:r>
                  <a:rPr lang="en-ID" sz="1200" dirty="0" err="1">
                    <a:solidFill>
                      <a:srgbClr val="3F3F3F"/>
                    </a:solidFill>
                    <a:latin typeface="Sora"/>
                    <a:ea typeface="Sora"/>
                    <a:cs typeface="Sora"/>
                    <a:sym typeface="Sora"/>
                  </a:rPr>
                  <a:t>Donec</a:t>
                </a:r>
                <a:r>
                  <a:rPr lang="en-ID" sz="1200" dirty="0">
                    <a:solidFill>
                      <a:srgbClr val="3F3F3F"/>
                    </a:solidFill>
                    <a:latin typeface="Sora"/>
                    <a:ea typeface="Sora"/>
                    <a:cs typeface="Sora"/>
                    <a:sym typeface="Sora"/>
                  </a:rPr>
                  <a:t> </a:t>
                </a:r>
                <a:r>
                  <a:rPr lang="en-ID" sz="1200" dirty="0" err="1">
                    <a:solidFill>
                      <a:srgbClr val="3F3F3F"/>
                    </a:solidFill>
                    <a:latin typeface="Sora"/>
                    <a:ea typeface="Sora"/>
                    <a:cs typeface="Sora"/>
                    <a:sym typeface="Sora"/>
                  </a:rPr>
                  <a:t>aliquam</a:t>
                </a:r>
                <a:r>
                  <a:rPr lang="en-ID" sz="1200" dirty="0">
                    <a:solidFill>
                      <a:srgbClr val="3F3F3F"/>
                    </a:solidFill>
                    <a:latin typeface="Sora"/>
                    <a:ea typeface="Sora"/>
                    <a:cs typeface="Sora"/>
                    <a:sym typeface="Sora"/>
                  </a:rPr>
                  <a:t> </a:t>
                </a:r>
                <a:r>
                  <a:rPr lang="en-ID" sz="1200" dirty="0" err="1">
                    <a:solidFill>
                      <a:srgbClr val="3F3F3F"/>
                    </a:solidFill>
                    <a:latin typeface="Sora"/>
                    <a:ea typeface="Sora"/>
                    <a:cs typeface="Sora"/>
                    <a:sym typeface="Sora"/>
                  </a:rPr>
                  <a:t>sapien</a:t>
                </a:r>
                <a:r>
                  <a:rPr lang="en-ID" sz="1200" dirty="0">
                    <a:solidFill>
                      <a:srgbClr val="3F3F3F"/>
                    </a:solidFill>
                    <a:latin typeface="Sora"/>
                    <a:ea typeface="Sora"/>
                    <a:cs typeface="Sora"/>
                    <a:sym typeface="Sora"/>
                  </a:rPr>
                  <a:t> a nisi </a:t>
                </a:r>
                <a:r>
                  <a:rPr lang="en-ID" sz="1200" dirty="0" err="1">
                    <a:solidFill>
                      <a:srgbClr val="3F3F3F"/>
                    </a:solidFill>
                    <a:latin typeface="Sora"/>
                    <a:ea typeface="Sora"/>
                    <a:cs typeface="Sora"/>
                    <a:sym typeface="Sora"/>
                  </a:rPr>
                  <a:t>varius</a:t>
                </a:r>
                <a:r>
                  <a:rPr lang="en-ID" sz="1200" dirty="0">
                    <a:solidFill>
                      <a:srgbClr val="3F3F3F"/>
                    </a:solidFill>
                    <a:latin typeface="Sora"/>
                    <a:ea typeface="Sora"/>
                    <a:cs typeface="Sora"/>
                    <a:sym typeface="Sora"/>
                  </a:rPr>
                  <a:t> </a:t>
                </a:r>
                <a:r>
                  <a:rPr lang="en-ID" sz="1200" dirty="0" err="1">
                    <a:solidFill>
                      <a:srgbClr val="3F3F3F"/>
                    </a:solidFill>
                    <a:latin typeface="Sora"/>
                    <a:ea typeface="Sora"/>
                    <a:cs typeface="Sora"/>
                    <a:sym typeface="Sora"/>
                  </a:rPr>
                  <a:t>pellentesque</a:t>
                </a:r>
                <a:r>
                  <a:rPr lang="en-ID" sz="1200" dirty="0">
                    <a:solidFill>
                      <a:srgbClr val="3F3F3F"/>
                    </a:solidFill>
                    <a:latin typeface="Sora"/>
                    <a:ea typeface="Sora"/>
                    <a:cs typeface="Sora"/>
                    <a:sym typeface="Sora"/>
                  </a:rPr>
                  <a:t> </a:t>
                </a:r>
                <a:r>
                  <a:rPr lang="en-ID" sz="1200" dirty="0" err="1">
                    <a:solidFill>
                      <a:srgbClr val="3F3F3F"/>
                    </a:solidFill>
                    <a:latin typeface="Sora"/>
                    <a:ea typeface="Sora"/>
                    <a:cs typeface="Sora"/>
                    <a:sym typeface="Sora"/>
                  </a:rPr>
                  <a:t>Lorem</a:t>
                </a:r>
                <a:r>
                  <a:rPr lang="en-ID" sz="1200" dirty="0">
                    <a:solidFill>
                      <a:srgbClr val="3F3F3F"/>
                    </a:solidFill>
                    <a:latin typeface="Sora"/>
                    <a:ea typeface="Sora"/>
                    <a:cs typeface="Sora"/>
                    <a:sym typeface="Sora"/>
                  </a:rPr>
                  <a:t> </a:t>
                </a:r>
                <a:r>
                  <a:rPr lang="en-ID" sz="1200" dirty="0" err="1">
                    <a:solidFill>
                      <a:srgbClr val="3F3F3F"/>
                    </a:solidFill>
                    <a:latin typeface="Sora"/>
                    <a:ea typeface="Sora"/>
                    <a:cs typeface="Sora"/>
                    <a:sym typeface="Sora"/>
                  </a:rPr>
                  <a:t>ipsum</a:t>
                </a:r>
                <a:r>
                  <a:rPr lang="en-ID" sz="1200" dirty="0">
                    <a:solidFill>
                      <a:srgbClr val="3F3F3F"/>
                    </a:solidFill>
                    <a:latin typeface="Sora"/>
                    <a:ea typeface="Sora"/>
                    <a:cs typeface="Sora"/>
                    <a:sym typeface="Sora"/>
                  </a:rPr>
                  <a:t> </a:t>
                </a:r>
                <a:r>
                  <a:rPr lang="en-ID" sz="1200" dirty="0" err="1">
                    <a:solidFill>
                      <a:srgbClr val="3F3F3F"/>
                    </a:solidFill>
                    <a:latin typeface="Sora"/>
                    <a:ea typeface="Sora"/>
                    <a:cs typeface="Sora"/>
                    <a:sym typeface="Sora"/>
                  </a:rPr>
                  <a:t>dolor</a:t>
                </a:r>
                <a:r>
                  <a:rPr lang="en-ID" sz="1200" dirty="0">
                    <a:solidFill>
                      <a:srgbClr val="3F3F3F"/>
                    </a:solidFill>
                    <a:latin typeface="Sora"/>
                    <a:ea typeface="Sora"/>
                    <a:cs typeface="Sora"/>
                    <a:sym typeface="Sora"/>
                  </a:rPr>
                  <a:t> sit </a:t>
                </a:r>
                <a:r>
                  <a:rPr lang="en-ID" sz="1200" dirty="0" err="1">
                    <a:solidFill>
                      <a:srgbClr val="3F3F3F"/>
                    </a:solidFill>
                    <a:latin typeface="Sora"/>
                    <a:ea typeface="Sora"/>
                    <a:cs typeface="Sora"/>
                    <a:sym typeface="Sora"/>
                  </a:rPr>
                  <a:t>amet</a:t>
                </a:r>
                <a:r>
                  <a:rPr lang="en-ID" sz="1200" dirty="0">
                    <a:solidFill>
                      <a:srgbClr val="3F3F3F"/>
                    </a:solidFill>
                    <a:latin typeface="Sora"/>
                    <a:ea typeface="Sora"/>
                    <a:cs typeface="Sora"/>
                    <a:sym typeface="Sora"/>
                  </a:rPr>
                  <a:t>.</a:t>
                </a:r>
                <a:endParaRPr sz="120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endParaRPr>
              </a:p>
            </p:txBody>
          </p:sp>
          <p:sp>
            <p:nvSpPr>
              <p:cNvPr id="165" name="Google Shape;165;p7"/>
              <p:cNvSpPr txBox="1"/>
              <p:nvPr/>
            </p:nvSpPr>
            <p:spPr>
              <a:xfrm>
                <a:off x="6132341" y="2971192"/>
                <a:ext cx="4379100" cy="36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ID" sz="1800">
                    <a:solidFill>
                      <a:schemeClr val="accent1"/>
                    </a:solidFill>
                    <a:latin typeface="Sora SemiBold"/>
                    <a:ea typeface="Sora SemiBold"/>
                    <a:cs typeface="Sora SemiBold"/>
                    <a:sym typeface="Sora SemiBold"/>
                  </a:rPr>
                  <a:t>Vivamus ornare, elit ut sodales</a:t>
                </a:r>
                <a:endParaRPr sz="1800">
                  <a:solidFill>
                    <a:schemeClr val="accent1"/>
                  </a:solidFill>
                  <a:latin typeface="Sora SemiBold"/>
                  <a:ea typeface="Sora SemiBold"/>
                  <a:cs typeface="Sora SemiBold"/>
                  <a:sym typeface="Sora SemiBold"/>
                </a:endParaRPr>
              </a:p>
            </p:txBody>
          </p:sp>
        </p:grpSp>
      </p:grpSp>
      <p:sp>
        <p:nvSpPr>
          <p:cNvPr id="166" name="Google Shape;166;p7"/>
          <p:cNvSpPr>
            <a:spLocks noGrp="1"/>
          </p:cNvSpPr>
          <p:nvPr>
            <p:ph type="pic" idx="2"/>
          </p:nvPr>
        </p:nvSpPr>
        <p:spPr>
          <a:xfrm>
            <a:off x="0" y="1200150"/>
            <a:ext cx="2457450" cy="4457700"/>
          </a:xfrm>
          <a:prstGeom prst="rect">
            <a:avLst/>
          </a:prstGeom>
          <a:noFill/>
          <a:ln>
            <a:noFill/>
          </a:ln>
        </p:spPr>
      </p:sp>
      <p:grpSp>
        <p:nvGrpSpPr>
          <p:cNvPr id="167" name="Google Shape;167;p7"/>
          <p:cNvGrpSpPr/>
          <p:nvPr/>
        </p:nvGrpSpPr>
        <p:grpSpPr>
          <a:xfrm>
            <a:off x="8710325" y="1620350"/>
            <a:ext cx="2477700" cy="855744"/>
            <a:chOff x="1673953" y="3666351"/>
            <a:chExt cx="2477700" cy="855744"/>
          </a:xfrm>
        </p:grpSpPr>
        <p:sp>
          <p:nvSpPr>
            <p:cNvPr id="168" name="Google Shape;168;p7"/>
            <p:cNvSpPr txBox="1"/>
            <p:nvPr/>
          </p:nvSpPr>
          <p:spPr>
            <a:xfrm>
              <a:off x="1673953" y="4004895"/>
              <a:ext cx="2477700" cy="51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D" sz="1200"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rPr>
                <a:t>Lorem ipsum dolor sit amet, consectetur adipiscing elit. </a:t>
              </a:r>
              <a:endParaRPr sz="12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endParaRPr>
            </a:p>
          </p:txBody>
        </p:sp>
        <p:sp>
          <p:nvSpPr>
            <p:cNvPr id="169" name="Google Shape;169;p7"/>
            <p:cNvSpPr txBox="1"/>
            <p:nvPr/>
          </p:nvSpPr>
          <p:spPr>
            <a:xfrm>
              <a:off x="1673953" y="3666351"/>
              <a:ext cx="20382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D" sz="1600">
                  <a:solidFill>
                    <a:schemeClr val="lt1"/>
                  </a:solidFill>
                  <a:latin typeface="Sora SemiBold"/>
                  <a:ea typeface="Sora SemiBold"/>
                  <a:cs typeface="Sora SemiBold"/>
                  <a:sym typeface="Sora SemiBold"/>
                </a:rPr>
                <a:t>Vivamus ornare</a:t>
              </a:r>
              <a:endParaRPr sz="1600">
                <a:solidFill>
                  <a:schemeClr val="lt1"/>
                </a:solidFill>
                <a:latin typeface="Sora SemiBold"/>
                <a:ea typeface="Sora SemiBold"/>
                <a:cs typeface="Sora SemiBold"/>
                <a:sym typeface="Sora SemiBold"/>
              </a:endParaRPr>
            </a:p>
          </p:txBody>
        </p:sp>
      </p:grpSp>
      <p:grpSp>
        <p:nvGrpSpPr>
          <p:cNvPr id="170" name="Google Shape;170;p7"/>
          <p:cNvGrpSpPr/>
          <p:nvPr/>
        </p:nvGrpSpPr>
        <p:grpSpPr>
          <a:xfrm>
            <a:off x="8710325" y="3828250"/>
            <a:ext cx="2477700" cy="855755"/>
            <a:chOff x="1673953" y="2911565"/>
            <a:chExt cx="2477700" cy="855755"/>
          </a:xfrm>
        </p:grpSpPr>
        <p:sp>
          <p:nvSpPr>
            <p:cNvPr id="171" name="Google Shape;171;p7"/>
            <p:cNvSpPr txBox="1"/>
            <p:nvPr/>
          </p:nvSpPr>
          <p:spPr>
            <a:xfrm>
              <a:off x="1673953" y="3250120"/>
              <a:ext cx="2477700" cy="51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D" sz="1200"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rPr>
                <a:t>Lorem ipsum dolor sit amet, consectetur adipiscing elit. </a:t>
              </a:r>
              <a:endParaRPr sz="12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endParaRPr>
            </a:p>
          </p:txBody>
        </p:sp>
        <p:sp>
          <p:nvSpPr>
            <p:cNvPr id="172" name="Google Shape;172;p7"/>
            <p:cNvSpPr txBox="1"/>
            <p:nvPr/>
          </p:nvSpPr>
          <p:spPr>
            <a:xfrm>
              <a:off x="1673953" y="2911565"/>
              <a:ext cx="19638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D" sz="1600">
                  <a:solidFill>
                    <a:schemeClr val="lt1"/>
                  </a:solidFill>
                  <a:latin typeface="Sora SemiBold"/>
                  <a:ea typeface="Sora SemiBold"/>
                  <a:cs typeface="Sora SemiBold"/>
                  <a:sym typeface="Sora SemiBold"/>
                </a:rPr>
                <a:t>Vivamus non est</a:t>
              </a:r>
              <a:endParaRPr sz="1600">
                <a:solidFill>
                  <a:schemeClr val="lt1"/>
                </a:solidFill>
                <a:latin typeface="Sora SemiBold"/>
                <a:ea typeface="Sora SemiBold"/>
                <a:cs typeface="Sora SemiBold"/>
                <a:sym typeface="Sora SemiBold"/>
              </a:endParaRPr>
            </a:p>
          </p:txBody>
        </p:sp>
      </p:grpSp>
      <p:grpSp>
        <p:nvGrpSpPr>
          <p:cNvPr id="173" name="Google Shape;173;p7"/>
          <p:cNvGrpSpPr/>
          <p:nvPr/>
        </p:nvGrpSpPr>
        <p:grpSpPr>
          <a:xfrm>
            <a:off x="8710325" y="2690050"/>
            <a:ext cx="2477700" cy="855755"/>
            <a:chOff x="1673953" y="2911565"/>
            <a:chExt cx="2477700" cy="855755"/>
          </a:xfrm>
        </p:grpSpPr>
        <p:sp>
          <p:nvSpPr>
            <p:cNvPr id="174" name="Google Shape;174;p7"/>
            <p:cNvSpPr txBox="1"/>
            <p:nvPr/>
          </p:nvSpPr>
          <p:spPr>
            <a:xfrm>
              <a:off x="1673953" y="3250120"/>
              <a:ext cx="2477700" cy="51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D" sz="1200"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rPr>
                <a:t>Lorem ipsum dolor sit amet, consectetur adipiscing elit. </a:t>
              </a:r>
              <a:endParaRPr sz="12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endParaRPr>
            </a:p>
          </p:txBody>
        </p:sp>
        <p:sp>
          <p:nvSpPr>
            <p:cNvPr id="175" name="Google Shape;175;p7"/>
            <p:cNvSpPr txBox="1"/>
            <p:nvPr/>
          </p:nvSpPr>
          <p:spPr>
            <a:xfrm>
              <a:off x="1673953" y="2911565"/>
              <a:ext cx="20058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D" sz="1600">
                  <a:solidFill>
                    <a:schemeClr val="lt1"/>
                  </a:solidFill>
                  <a:latin typeface="Sora SemiBold"/>
                  <a:ea typeface="Sora SemiBold"/>
                  <a:cs typeface="Sora SemiBold"/>
                  <a:sym typeface="Sora SemiBold"/>
                </a:rPr>
                <a:t>Nam aliquam</a:t>
              </a:r>
              <a:endParaRPr sz="1600">
                <a:solidFill>
                  <a:schemeClr val="lt1"/>
                </a:solidFill>
                <a:latin typeface="Sora SemiBold"/>
                <a:ea typeface="Sora SemiBold"/>
                <a:cs typeface="Sora SemiBold"/>
                <a:sym typeface="Sora SemiBold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8"/>
          <p:cNvSpPr/>
          <p:nvPr/>
        </p:nvSpPr>
        <p:spPr>
          <a:xfrm rot="10800000">
            <a:off x="6517738" y="3518263"/>
            <a:ext cx="4207500" cy="2040900"/>
          </a:xfrm>
          <a:prstGeom prst="round1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p8"/>
          <p:cNvSpPr txBox="1"/>
          <p:nvPr/>
        </p:nvSpPr>
        <p:spPr>
          <a:xfrm>
            <a:off x="1339217" y="1645106"/>
            <a:ext cx="4756800" cy="14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4400">
                <a:solidFill>
                  <a:srgbClr val="3F3F3F"/>
                </a:solidFill>
                <a:latin typeface="Sora SemiBold"/>
                <a:ea typeface="Sora SemiBold"/>
                <a:cs typeface="Sora SemiBold"/>
                <a:sym typeface="Sora SemiBold"/>
              </a:rPr>
              <a:t>In viverra is </a:t>
            </a:r>
            <a:r>
              <a:rPr lang="en-ID" sz="4400">
                <a:solidFill>
                  <a:schemeClr val="accent1"/>
                </a:solidFill>
                <a:latin typeface="Sora SemiBold"/>
                <a:ea typeface="Sora SemiBold"/>
                <a:cs typeface="Sora SemiBold"/>
                <a:sym typeface="Sora SemiBold"/>
              </a:rPr>
              <a:t>quis nibh nec</a:t>
            </a:r>
            <a:endParaRPr sz="4400">
              <a:solidFill>
                <a:schemeClr val="accent1"/>
              </a:solidFill>
              <a:latin typeface="Sora SemiBold"/>
              <a:ea typeface="Sora SemiBold"/>
              <a:cs typeface="Sora SemiBold"/>
              <a:sym typeface="Sora SemiBold"/>
            </a:endParaRPr>
          </a:p>
        </p:txBody>
      </p:sp>
      <p:grpSp>
        <p:nvGrpSpPr>
          <p:cNvPr id="182" name="Google Shape;182;p8"/>
          <p:cNvGrpSpPr/>
          <p:nvPr/>
        </p:nvGrpSpPr>
        <p:grpSpPr>
          <a:xfrm>
            <a:off x="6909264" y="3909323"/>
            <a:ext cx="3526451" cy="1258777"/>
            <a:chOff x="7913027" y="3284951"/>
            <a:chExt cx="3526451" cy="1258777"/>
          </a:xfrm>
        </p:grpSpPr>
        <p:grpSp>
          <p:nvGrpSpPr>
            <p:cNvPr id="183" name="Google Shape;183;p8"/>
            <p:cNvGrpSpPr/>
            <p:nvPr/>
          </p:nvGrpSpPr>
          <p:grpSpPr>
            <a:xfrm>
              <a:off x="7913027" y="3284951"/>
              <a:ext cx="3526451" cy="552300"/>
              <a:chOff x="8465477" y="3413777"/>
              <a:chExt cx="3526451" cy="552300"/>
            </a:xfrm>
          </p:grpSpPr>
          <p:sp>
            <p:nvSpPr>
              <p:cNvPr id="184" name="Google Shape;184;p8"/>
              <p:cNvSpPr/>
              <p:nvPr/>
            </p:nvSpPr>
            <p:spPr>
              <a:xfrm>
                <a:off x="8465477" y="3470565"/>
                <a:ext cx="449943" cy="449943"/>
              </a:xfrm>
              <a:prstGeom prst="roundRect">
                <a:avLst>
                  <a:gd name="adj" fmla="val 16667"/>
                </a:avLst>
              </a:prstGeom>
              <a:solidFill>
                <a:srgbClr val="F1F1F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sp>
            <p:nvSpPr>
              <p:cNvPr id="185" name="Google Shape;185;p8"/>
              <p:cNvSpPr txBox="1"/>
              <p:nvPr/>
            </p:nvSpPr>
            <p:spPr>
              <a:xfrm>
                <a:off x="9007828" y="3413777"/>
                <a:ext cx="2984100" cy="552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ID" sz="1200" dirty="0" err="1">
                    <a:solidFill>
                      <a:schemeClr val="lt1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Lorem</a:t>
                </a:r>
                <a:r>
                  <a:rPr lang="en-ID" sz="1200" dirty="0">
                    <a:solidFill>
                      <a:schemeClr val="lt1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 </a:t>
                </a:r>
                <a:r>
                  <a:rPr lang="en-ID" sz="1200" dirty="0" err="1">
                    <a:solidFill>
                      <a:schemeClr val="lt1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ipsum</a:t>
                </a:r>
                <a:r>
                  <a:rPr lang="en-ID" sz="1200" dirty="0">
                    <a:solidFill>
                      <a:schemeClr val="lt1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 </a:t>
                </a:r>
                <a:r>
                  <a:rPr lang="en-ID" sz="1200" dirty="0" err="1">
                    <a:solidFill>
                      <a:schemeClr val="lt1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dolor</a:t>
                </a:r>
                <a:r>
                  <a:rPr lang="en-ID" sz="1200" dirty="0">
                    <a:solidFill>
                      <a:schemeClr val="lt1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 sit </a:t>
                </a:r>
                <a:r>
                  <a:rPr lang="en-ID" sz="1200" dirty="0" err="1">
                    <a:solidFill>
                      <a:schemeClr val="lt1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amet</a:t>
                </a:r>
                <a:r>
                  <a:rPr lang="en-ID" sz="1200" dirty="0">
                    <a:solidFill>
                      <a:schemeClr val="lt1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, </a:t>
                </a:r>
                <a:r>
                  <a:rPr lang="en-ID" sz="1200" dirty="0" err="1">
                    <a:solidFill>
                      <a:schemeClr val="lt1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consecte</a:t>
                </a:r>
                <a:endParaRPr sz="1200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  <a:p>
                <a:pPr marL="0" marR="0" lvl="0" indent="0" algn="l" rtl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ID" sz="1200" dirty="0" err="1">
                    <a:solidFill>
                      <a:schemeClr val="lt1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tur</a:t>
                </a:r>
                <a:r>
                  <a:rPr lang="en-ID" sz="1200" dirty="0">
                    <a:solidFill>
                      <a:schemeClr val="lt1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. </a:t>
                </a:r>
                <a:r>
                  <a:rPr lang="en-ID" sz="1200" dirty="0" err="1">
                    <a:solidFill>
                      <a:schemeClr val="lt1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adipiscing</a:t>
                </a:r>
                <a:r>
                  <a:rPr lang="en-ID" sz="1200" dirty="0">
                    <a:solidFill>
                      <a:schemeClr val="lt1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 </a:t>
                </a:r>
                <a:r>
                  <a:rPr lang="en-ID" sz="1200" dirty="0" err="1">
                    <a:solidFill>
                      <a:schemeClr val="lt1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elit</a:t>
                </a:r>
                <a:r>
                  <a:rPr lang="en-ID" sz="1200" dirty="0">
                    <a:solidFill>
                      <a:schemeClr val="lt1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. Sed </a:t>
                </a:r>
                <a:r>
                  <a:rPr lang="en-ID" sz="1200" dirty="0" err="1">
                    <a:solidFill>
                      <a:schemeClr val="lt1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iaculis</a:t>
                </a:r>
                <a:r>
                  <a:rPr lang="en-ID" sz="1200" dirty="0">
                    <a:solidFill>
                      <a:schemeClr val="lt1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 </a:t>
                </a:r>
                <a:endParaRPr/>
              </a:p>
            </p:txBody>
          </p:sp>
        </p:grpSp>
        <p:grpSp>
          <p:nvGrpSpPr>
            <p:cNvPr id="186" name="Google Shape;186;p8"/>
            <p:cNvGrpSpPr/>
            <p:nvPr/>
          </p:nvGrpSpPr>
          <p:grpSpPr>
            <a:xfrm>
              <a:off x="7913027" y="3991428"/>
              <a:ext cx="3526451" cy="552300"/>
              <a:chOff x="8465477" y="3413777"/>
              <a:chExt cx="3526451" cy="552300"/>
            </a:xfrm>
          </p:grpSpPr>
          <p:sp>
            <p:nvSpPr>
              <p:cNvPr id="187" name="Google Shape;187;p8"/>
              <p:cNvSpPr/>
              <p:nvPr/>
            </p:nvSpPr>
            <p:spPr>
              <a:xfrm>
                <a:off x="8465477" y="3470565"/>
                <a:ext cx="449943" cy="449943"/>
              </a:xfrm>
              <a:prstGeom prst="roundRect">
                <a:avLst>
                  <a:gd name="adj" fmla="val 16667"/>
                </a:avLst>
              </a:prstGeom>
              <a:solidFill>
                <a:srgbClr val="F1F1F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sp>
            <p:nvSpPr>
              <p:cNvPr id="188" name="Google Shape;188;p8"/>
              <p:cNvSpPr txBox="1"/>
              <p:nvPr/>
            </p:nvSpPr>
            <p:spPr>
              <a:xfrm>
                <a:off x="9007828" y="3413777"/>
                <a:ext cx="2984100" cy="552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ID" sz="1200" dirty="0" err="1">
                    <a:solidFill>
                      <a:schemeClr val="lt1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Lorem</a:t>
                </a:r>
                <a:r>
                  <a:rPr lang="en-ID" sz="1200" dirty="0">
                    <a:solidFill>
                      <a:schemeClr val="lt1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 </a:t>
                </a:r>
                <a:r>
                  <a:rPr lang="en-ID" sz="1200" dirty="0" err="1">
                    <a:solidFill>
                      <a:schemeClr val="lt1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ipsum</a:t>
                </a:r>
                <a:r>
                  <a:rPr lang="en-ID" sz="1200" dirty="0">
                    <a:solidFill>
                      <a:schemeClr val="lt1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 </a:t>
                </a:r>
                <a:r>
                  <a:rPr lang="en-ID" sz="1200" dirty="0" err="1">
                    <a:solidFill>
                      <a:schemeClr val="lt1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dolor</a:t>
                </a:r>
                <a:r>
                  <a:rPr lang="en-ID" sz="1200" dirty="0">
                    <a:solidFill>
                      <a:schemeClr val="lt1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 sit </a:t>
                </a:r>
                <a:r>
                  <a:rPr lang="en-ID" sz="1200" dirty="0" err="1">
                    <a:solidFill>
                      <a:schemeClr val="lt1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amet</a:t>
                </a:r>
                <a:r>
                  <a:rPr lang="en-ID" sz="1200" dirty="0">
                    <a:solidFill>
                      <a:schemeClr val="lt1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, </a:t>
                </a:r>
                <a:r>
                  <a:rPr lang="en-ID" sz="1200" dirty="0" err="1">
                    <a:solidFill>
                      <a:schemeClr val="lt1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consecte</a:t>
                </a:r>
                <a:endParaRPr sz="1200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  <a:p>
                <a:pPr marL="0" marR="0" lvl="0" indent="0" algn="l" rtl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ID" sz="1200" dirty="0" err="1">
                    <a:solidFill>
                      <a:schemeClr val="lt1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tur</a:t>
                </a:r>
                <a:r>
                  <a:rPr lang="en-ID" sz="1200" dirty="0">
                    <a:solidFill>
                      <a:schemeClr val="lt1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. </a:t>
                </a:r>
                <a:r>
                  <a:rPr lang="en-ID" sz="1200" dirty="0" err="1">
                    <a:solidFill>
                      <a:schemeClr val="lt1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adipiscing</a:t>
                </a:r>
                <a:r>
                  <a:rPr lang="en-ID" sz="1200" dirty="0">
                    <a:solidFill>
                      <a:schemeClr val="lt1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 </a:t>
                </a:r>
                <a:r>
                  <a:rPr lang="en-ID" sz="1200" dirty="0" err="1">
                    <a:solidFill>
                      <a:schemeClr val="lt1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elit</a:t>
                </a:r>
                <a:r>
                  <a:rPr lang="en-ID" sz="1200" dirty="0">
                    <a:solidFill>
                      <a:schemeClr val="lt1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. Sed </a:t>
                </a:r>
                <a:r>
                  <a:rPr lang="en-ID" sz="1200" dirty="0" err="1">
                    <a:solidFill>
                      <a:schemeClr val="lt1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iaculis</a:t>
                </a:r>
                <a:r>
                  <a:rPr lang="en-ID" sz="1200" dirty="0">
                    <a:solidFill>
                      <a:schemeClr val="lt1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 </a:t>
                </a:r>
                <a:endParaRPr/>
              </a:p>
            </p:txBody>
          </p:sp>
        </p:grpSp>
      </p:grpSp>
      <p:grpSp>
        <p:nvGrpSpPr>
          <p:cNvPr id="189" name="Google Shape;189;p8"/>
          <p:cNvGrpSpPr/>
          <p:nvPr/>
        </p:nvGrpSpPr>
        <p:grpSpPr>
          <a:xfrm>
            <a:off x="1339215" y="3307900"/>
            <a:ext cx="4756942" cy="1167781"/>
            <a:chOff x="6132334" y="2971197"/>
            <a:chExt cx="4405816" cy="1167781"/>
          </a:xfrm>
        </p:grpSpPr>
        <p:sp>
          <p:nvSpPr>
            <p:cNvPr id="190" name="Google Shape;190;p8"/>
            <p:cNvSpPr txBox="1"/>
            <p:nvPr/>
          </p:nvSpPr>
          <p:spPr>
            <a:xfrm>
              <a:off x="6132334" y="3381778"/>
              <a:ext cx="4405800" cy="75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Lorem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ipsum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dolor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sit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amet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,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consectetur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adipiscing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elit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. Sed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iaculis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vel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neque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ac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cursus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.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Donec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aliquam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sapien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a nisi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varius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pellentesque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Lorem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ipsum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dolor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sit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amet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,.</a:t>
              </a:r>
              <a:endParaRPr sz="120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endParaRPr>
            </a:p>
          </p:txBody>
        </p:sp>
        <p:sp>
          <p:nvSpPr>
            <p:cNvPr id="191" name="Google Shape;191;p8"/>
            <p:cNvSpPr txBox="1"/>
            <p:nvPr/>
          </p:nvSpPr>
          <p:spPr>
            <a:xfrm>
              <a:off x="6132350" y="2971197"/>
              <a:ext cx="44058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D" sz="1800">
                  <a:solidFill>
                    <a:schemeClr val="accent1"/>
                  </a:solidFill>
                  <a:latin typeface="Sora SemiBold"/>
                  <a:ea typeface="Sora SemiBold"/>
                  <a:cs typeface="Sora SemiBold"/>
                  <a:sym typeface="Sora SemiBold"/>
                </a:rPr>
                <a:t>Aliquam vitae auctor sem</a:t>
              </a:r>
              <a:endParaRPr sz="1800">
                <a:solidFill>
                  <a:schemeClr val="accent1"/>
                </a:solidFill>
                <a:latin typeface="Sora SemiBold"/>
                <a:ea typeface="Sora SemiBold"/>
                <a:cs typeface="Sora SemiBold"/>
                <a:sym typeface="Sora SemiBold"/>
              </a:endParaRPr>
            </a:p>
          </p:txBody>
        </p:sp>
      </p:grpSp>
      <p:grpSp>
        <p:nvGrpSpPr>
          <p:cNvPr id="192" name="Google Shape;192;p8"/>
          <p:cNvGrpSpPr/>
          <p:nvPr/>
        </p:nvGrpSpPr>
        <p:grpSpPr>
          <a:xfrm>
            <a:off x="1339215" y="4668575"/>
            <a:ext cx="4607936" cy="589013"/>
            <a:chOff x="1339215" y="4668575"/>
            <a:chExt cx="4607936" cy="589013"/>
          </a:xfrm>
        </p:grpSpPr>
        <p:sp>
          <p:nvSpPr>
            <p:cNvPr id="193" name="Google Shape;193;p8"/>
            <p:cNvSpPr txBox="1"/>
            <p:nvPr/>
          </p:nvSpPr>
          <p:spPr>
            <a:xfrm>
              <a:off x="1339215" y="4672588"/>
              <a:ext cx="1068000" cy="58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D" sz="3200">
                  <a:solidFill>
                    <a:schemeClr val="accent1"/>
                  </a:solidFill>
                  <a:latin typeface="Sora SemiBold"/>
                  <a:ea typeface="Sora SemiBold"/>
                  <a:cs typeface="Sora SemiBold"/>
                  <a:sym typeface="Sora SemiBold"/>
                </a:rPr>
                <a:t>76%</a:t>
              </a:r>
              <a:endParaRPr sz="3200">
                <a:solidFill>
                  <a:schemeClr val="accent1"/>
                </a:solidFill>
                <a:latin typeface="Sora SemiBold"/>
                <a:ea typeface="Sora SemiBold"/>
                <a:cs typeface="Sora SemiBold"/>
                <a:sym typeface="Sora SemiBold"/>
              </a:endParaRPr>
            </a:p>
          </p:txBody>
        </p:sp>
        <p:sp>
          <p:nvSpPr>
            <p:cNvPr id="194" name="Google Shape;194;p8"/>
            <p:cNvSpPr txBox="1"/>
            <p:nvPr/>
          </p:nvSpPr>
          <p:spPr>
            <a:xfrm>
              <a:off x="2499551" y="4668575"/>
              <a:ext cx="3447600" cy="51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Lorem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ipsum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dolor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sit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amet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,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consectetur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adipiscing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elit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. Sed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iaculis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vel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neque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ac</a:t>
              </a:r>
              <a:endParaRPr>
                <a:latin typeface="Sora"/>
                <a:ea typeface="Sora"/>
                <a:cs typeface="Sora"/>
                <a:sym typeface="Sora"/>
              </a:endParaRPr>
            </a:p>
          </p:txBody>
        </p:sp>
      </p:grpSp>
      <p:sp>
        <p:nvSpPr>
          <p:cNvPr id="195" name="Google Shape;195;p8"/>
          <p:cNvSpPr>
            <a:spLocks noGrp="1"/>
          </p:cNvSpPr>
          <p:nvPr>
            <p:ph type="pic" idx="2"/>
          </p:nvPr>
        </p:nvSpPr>
        <p:spPr>
          <a:xfrm>
            <a:off x="6502399" y="1295626"/>
            <a:ext cx="4238172" cy="2018392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9"/>
          <p:cNvSpPr txBox="1"/>
          <p:nvPr/>
        </p:nvSpPr>
        <p:spPr>
          <a:xfrm>
            <a:off x="1339217" y="1645106"/>
            <a:ext cx="5163300" cy="14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4400" dirty="0" err="1">
                <a:solidFill>
                  <a:srgbClr val="3F3F3F"/>
                </a:solidFill>
                <a:latin typeface="Sora SemiBold"/>
                <a:ea typeface="Sora SemiBold"/>
                <a:cs typeface="Sora SemiBold"/>
                <a:sym typeface="Sora SemiBold"/>
              </a:rPr>
              <a:t>Phasellus</a:t>
            </a:r>
            <a:r>
              <a:rPr lang="en-ID" sz="4400" dirty="0">
                <a:solidFill>
                  <a:srgbClr val="3F3F3F"/>
                </a:solidFill>
                <a:latin typeface="Sora SemiBold"/>
                <a:ea typeface="Sora SemiBold"/>
                <a:cs typeface="Sora SemiBold"/>
                <a:sym typeface="Sora SemiBold"/>
              </a:rPr>
              <a:t> </a:t>
            </a:r>
            <a:r>
              <a:rPr lang="en-ID" sz="4400" dirty="0" err="1">
                <a:solidFill>
                  <a:schemeClr val="accent1"/>
                </a:solidFill>
                <a:latin typeface="Sora SemiBold"/>
                <a:ea typeface="Sora SemiBold"/>
                <a:cs typeface="Sora SemiBold"/>
                <a:sym typeface="Sora SemiBold"/>
              </a:rPr>
              <a:t>sed</a:t>
            </a:r>
            <a:r>
              <a:rPr lang="en-ID" sz="4400" dirty="0">
                <a:solidFill>
                  <a:schemeClr val="accent1"/>
                </a:solidFill>
                <a:latin typeface="Sora SemiBold"/>
                <a:ea typeface="Sora SemiBold"/>
                <a:cs typeface="Sora SemiBold"/>
                <a:sym typeface="Sora SemiBold"/>
              </a:rPr>
              <a:t> </a:t>
            </a:r>
            <a:r>
              <a:rPr lang="en-ID" sz="4400" dirty="0" err="1">
                <a:solidFill>
                  <a:schemeClr val="accent1"/>
                </a:solidFill>
                <a:latin typeface="Sora SemiBold"/>
                <a:ea typeface="Sora SemiBold"/>
                <a:cs typeface="Sora SemiBold"/>
                <a:sym typeface="Sora SemiBold"/>
              </a:rPr>
              <a:t>feugiat</a:t>
            </a:r>
            <a:r>
              <a:rPr lang="en-ID" sz="4400" dirty="0">
                <a:solidFill>
                  <a:srgbClr val="3F3F3F"/>
                </a:solidFill>
                <a:latin typeface="Sora SemiBold"/>
                <a:ea typeface="Sora SemiBold"/>
                <a:cs typeface="Sora SemiBold"/>
                <a:sym typeface="Sora SemiBold"/>
              </a:rPr>
              <a:t> </a:t>
            </a:r>
            <a:r>
              <a:rPr lang="en-ID" sz="4400" dirty="0" err="1">
                <a:solidFill>
                  <a:srgbClr val="3F3F3F"/>
                </a:solidFill>
                <a:latin typeface="Sora SemiBold"/>
                <a:ea typeface="Sora SemiBold"/>
                <a:cs typeface="Sora SemiBold"/>
                <a:sym typeface="Sora SemiBold"/>
              </a:rPr>
              <a:t>posuere</a:t>
            </a:r>
            <a:endParaRPr sz="4400">
              <a:solidFill>
                <a:schemeClr val="accent1"/>
              </a:solidFill>
              <a:latin typeface="Sora SemiBold"/>
              <a:ea typeface="Sora SemiBold"/>
              <a:cs typeface="Sora SemiBold"/>
              <a:sym typeface="Sora SemiBold"/>
            </a:endParaRPr>
          </a:p>
        </p:txBody>
      </p:sp>
      <p:grpSp>
        <p:nvGrpSpPr>
          <p:cNvPr id="201" name="Google Shape;201;p9"/>
          <p:cNvGrpSpPr/>
          <p:nvPr/>
        </p:nvGrpSpPr>
        <p:grpSpPr>
          <a:xfrm>
            <a:off x="1339214" y="3307900"/>
            <a:ext cx="5163105" cy="927781"/>
            <a:chOff x="6132334" y="2971197"/>
            <a:chExt cx="4782000" cy="927781"/>
          </a:xfrm>
        </p:grpSpPr>
        <p:sp>
          <p:nvSpPr>
            <p:cNvPr id="202" name="Google Shape;202;p9"/>
            <p:cNvSpPr txBox="1"/>
            <p:nvPr/>
          </p:nvSpPr>
          <p:spPr>
            <a:xfrm>
              <a:off x="6132334" y="3381778"/>
              <a:ext cx="4782000" cy="51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Lorem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ipsum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dolor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sit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amet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,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consectetur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adipiscing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elit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. Sed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iaculis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vel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neque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ac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cursus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.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Donec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aliquam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sapien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a nisi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varius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.</a:t>
              </a:r>
              <a:endParaRPr sz="120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endParaRPr>
            </a:p>
          </p:txBody>
        </p:sp>
        <p:sp>
          <p:nvSpPr>
            <p:cNvPr id="203" name="Google Shape;203;p9"/>
            <p:cNvSpPr txBox="1"/>
            <p:nvPr/>
          </p:nvSpPr>
          <p:spPr>
            <a:xfrm>
              <a:off x="6132352" y="2971197"/>
              <a:ext cx="45870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D" sz="1800">
                  <a:solidFill>
                    <a:schemeClr val="accent1"/>
                  </a:solidFill>
                  <a:latin typeface="Sora SemiBold"/>
                  <a:ea typeface="Sora SemiBold"/>
                  <a:cs typeface="Sora SemiBold"/>
                  <a:sym typeface="Sora SemiBold"/>
                </a:rPr>
                <a:t>Aliquam vitae auctor sem</a:t>
              </a:r>
              <a:endParaRPr sz="1800">
                <a:solidFill>
                  <a:schemeClr val="accent1"/>
                </a:solidFill>
                <a:latin typeface="Sora SemiBold"/>
                <a:ea typeface="Sora SemiBold"/>
                <a:cs typeface="Sora SemiBold"/>
                <a:sym typeface="Sora SemiBold"/>
              </a:endParaRPr>
            </a:p>
          </p:txBody>
        </p:sp>
      </p:grpSp>
      <p:sp>
        <p:nvSpPr>
          <p:cNvPr id="204" name="Google Shape;204;p9"/>
          <p:cNvSpPr/>
          <p:nvPr/>
        </p:nvSpPr>
        <p:spPr>
          <a:xfrm>
            <a:off x="1440814" y="4491107"/>
            <a:ext cx="552202" cy="552202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05" name="Google Shape;205;p9"/>
          <p:cNvSpPr txBox="1"/>
          <p:nvPr/>
        </p:nvSpPr>
        <p:spPr>
          <a:xfrm>
            <a:off x="2072187" y="4478407"/>
            <a:ext cx="4544400" cy="51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200" dirty="0" err="1">
                <a:solidFill>
                  <a:srgbClr val="3F3F3F"/>
                </a:solidFill>
                <a:latin typeface="Sora Medium"/>
                <a:ea typeface="Sora Medium"/>
                <a:cs typeface="Sora Medium"/>
                <a:sym typeface="Sora Medium"/>
              </a:rPr>
              <a:t>Lorem</a:t>
            </a:r>
            <a:r>
              <a:rPr lang="en-ID" sz="1200" dirty="0">
                <a:solidFill>
                  <a:srgbClr val="3F3F3F"/>
                </a:solidFill>
                <a:latin typeface="Sora Medium"/>
                <a:ea typeface="Sora Medium"/>
                <a:cs typeface="Sora Medium"/>
                <a:sym typeface="Sora Medium"/>
              </a:rPr>
              <a:t> </a:t>
            </a:r>
            <a:r>
              <a:rPr lang="en-ID" sz="1200" dirty="0" err="1">
                <a:solidFill>
                  <a:srgbClr val="3F3F3F"/>
                </a:solidFill>
                <a:latin typeface="Sora Medium"/>
                <a:ea typeface="Sora Medium"/>
                <a:cs typeface="Sora Medium"/>
                <a:sym typeface="Sora Medium"/>
              </a:rPr>
              <a:t>ipsum</a:t>
            </a:r>
            <a:r>
              <a:rPr lang="en-ID" sz="1200" dirty="0">
                <a:solidFill>
                  <a:srgbClr val="3F3F3F"/>
                </a:solidFill>
                <a:latin typeface="Sora Medium"/>
                <a:ea typeface="Sora Medium"/>
                <a:cs typeface="Sora Medium"/>
                <a:sym typeface="Sora Medium"/>
              </a:rPr>
              <a:t> </a:t>
            </a:r>
            <a:r>
              <a:rPr lang="en-ID" sz="1200" dirty="0" err="1">
                <a:solidFill>
                  <a:srgbClr val="3F3F3F"/>
                </a:solidFill>
                <a:latin typeface="Sora Medium"/>
                <a:ea typeface="Sora Medium"/>
                <a:cs typeface="Sora Medium"/>
                <a:sym typeface="Sora Medium"/>
              </a:rPr>
              <a:t>dolor</a:t>
            </a:r>
            <a:r>
              <a:rPr lang="en-ID" sz="1200" dirty="0">
                <a:solidFill>
                  <a:srgbClr val="3F3F3F"/>
                </a:solidFill>
                <a:latin typeface="Sora Medium"/>
                <a:ea typeface="Sora Medium"/>
                <a:cs typeface="Sora Medium"/>
                <a:sym typeface="Sora Medium"/>
              </a:rPr>
              <a:t> sit </a:t>
            </a:r>
            <a:r>
              <a:rPr lang="en-ID" sz="1200" dirty="0" err="1">
                <a:solidFill>
                  <a:srgbClr val="3F3F3F"/>
                </a:solidFill>
                <a:latin typeface="Sora Medium"/>
                <a:ea typeface="Sora Medium"/>
                <a:cs typeface="Sora Medium"/>
                <a:sym typeface="Sora Medium"/>
              </a:rPr>
              <a:t>amet</a:t>
            </a:r>
            <a:r>
              <a:rPr lang="en-ID" sz="1200" dirty="0">
                <a:solidFill>
                  <a:srgbClr val="3F3F3F"/>
                </a:solidFill>
                <a:latin typeface="Sora Medium"/>
                <a:ea typeface="Sora Medium"/>
                <a:cs typeface="Sora Medium"/>
                <a:sym typeface="Sora Medium"/>
              </a:rPr>
              <a:t>, </a:t>
            </a:r>
            <a:r>
              <a:rPr lang="en-ID" sz="1200" dirty="0" err="1">
                <a:solidFill>
                  <a:srgbClr val="3F3F3F"/>
                </a:solidFill>
                <a:latin typeface="Sora Medium"/>
                <a:ea typeface="Sora Medium"/>
                <a:cs typeface="Sora Medium"/>
                <a:sym typeface="Sora Medium"/>
              </a:rPr>
              <a:t>consectetur</a:t>
            </a:r>
            <a:r>
              <a:rPr lang="en-ID" sz="1200" dirty="0">
                <a:solidFill>
                  <a:srgbClr val="3F3F3F"/>
                </a:solidFill>
                <a:latin typeface="Sora Medium"/>
                <a:ea typeface="Sora Medium"/>
                <a:cs typeface="Sora Medium"/>
                <a:sym typeface="Sora Medium"/>
              </a:rPr>
              <a:t> </a:t>
            </a:r>
            <a:r>
              <a:rPr lang="en-ID" sz="1200" dirty="0" err="1">
                <a:solidFill>
                  <a:srgbClr val="3F3F3F"/>
                </a:solidFill>
                <a:latin typeface="Sora Medium"/>
                <a:ea typeface="Sora Medium"/>
                <a:cs typeface="Sora Medium"/>
                <a:sym typeface="Sora Medium"/>
              </a:rPr>
              <a:t>adipiscing</a:t>
            </a:r>
            <a:r>
              <a:rPr lang="en-ID" sz="1200" dirty="0">
                <a:solidFill>
                  <a:srgbClr val="3F3F3F"/>
                </a:solidFill>
                <a:latin typeface="Sora Medium"/>
                <a:ea typeface="Sora Medium"/>
                <a:cs typeface="Sora Medium"/>
                <a:sym typeface="Sora Medium"/>
              </a:rPr>
              <a:t> </a:t>
            </a:r>
            <a:r>
              <a:rPr lang="en-ID" sz="1200" dirty="0" err="1">
                <a:solidFill>
                  <a:srgbClr val="3F3F3F"/>
                </a:solidFill>
                <a:latin typeface="Sora Medium"/>
                <a:ea typeface="Sora Medium"/>
                <a:cs typeface="Sora Medium"/>
                <a:sym typeface="Sora Medium"/>
              </a:rPr>
              <a:t>elit</a:t>
            </a:r>
            <a:r>
              <a:rPr lang="en-ID" sz="1200" dirty="0">
                <a:solidFill>
                  <a:srgbClr val="3F3F3F"/>
                </a:solidFill>
                <a:latin typeface="Sora Medium"/>
                <a:ea typeface="Sora Medium"/>
                <a:cs typeface="Sora Medium"/>
                <a:sym typeface="Sora Medium"/>
              </a:rPr>
              <a:t>. Sed </a:t>
            </a:r>
            <a:r>
              <a:rPr lang="en-ID" sz="1200" dirty="0" err="1">
                <a:solidFill>
                  <a:srgbClr val="3F3F3F"/>
                </a:solidFill>
                <a:latin typeface="Sora Medium"/>
                <a:ea typeface="Sora Medium"/>
                <a:cs typeface="Sora Medium"/>
                <a:sym typeface="Sora Medium"/>
              </a:rPr>
              <a:t>iaculis</a:t>
            </a:r>
            <a:r>
              <a:rPr lang="en-ID" sz="1200" dirty="0">
                <a:solidFill>
                  <a:srgbClr val="3F3F3F"/>
                </a:solidFill>
                <a:latin typeface="Sora Medium"/>
                <a:ea typeface="Sora Medium"/>
                <a:cs typeface="Sora Medium"/>
                <a:sym typeface="Sora Medium"/>
              </a:rPr>
              <a:t> </a:t>
            </a:r>
            <a:r>
              <a:rPr lang="en-ID" sz="1200" dirty="0" err="1">
                <a:solidFill>
                  <a:srgbClr val="3F3F3F"/>
                </a:solidFill>
                <a:latin typeface="Sora Medium"/>
                <a:ea typeface="Sora Medium"/>
                <a:cs typeface="Sora Medium"/>
                <a:sym typeface="Sora Medium"/>
              </a:rPr>
              <a:t>vel</a:t>
            </a:r>
            <a:r>
              <a:rPr lang="en-ID" sz="1200" dirty="0">
                <a:solidFill>
                  <a:srgbClr val="3F3F3F"/>
                </a:solidFill>
                <a:latin typeface="Sora Medium"/>
                <a:ea typeface="Sora Medium"/>
                <a:cs typeface="Sora Medium"/>
                <a:sym typeface="Sora Medium"/>
              </a:rPr>
              <a:t> </a:t>
            </a:r>
            <a:r>
              <a:rPr lang="en-ID" sz="1200" dirty="0" err="1">
                <a:solidFill>
                  <a:srgbClr val="3F3F3F"/>
                </a:solidFill>
                <a:latin typeface="Sora Medium"/>
                <a:ea typeface="Sora Medium"/>
                <a:cs typeface="Sora Medium"/>
                <a:sym typeface="Sora Medium"/>
              </a:rPr>
              <a:t>neque</a:t>
            </a:r>
            <a:r>
              <a:rPr lang="en-ID" sz="1200" dirty="0">
                <a:solidFill>
                  <a:srgbClr val="3F3F3F"/>
                </a:solidFill>
                <a:latin typeface="Sora Medium"/>
                <a:ea typeface="Sora Medium"/>
                <a:cs typeface="Sora Medium"/>
                <a:sym typeface="Sora Medium"/>
              </a:rPr>
              <a:t> ac </a:t>
            </a:r>
            <a:r>
              <a:rPr lang="en-ID" sz="1200" dirty="0" err="1">
                <a:solidFill>
                  <a:srgbClr val="3F3F3F"/>
                </a:solidFill>
                <a:latin typeface="Sora Medium"/>
                <a:ea typeface="Sora Medium"/>
                <a:cs typeface="Sora Medium"/>
                <a:sym typeface="Sora Medium"/>
              </a:rPr>
              <a:t>cursus</a:t>
            </a:r>
            <a:r>
              <a:rPr lang="en-ID" sz="1200" dirty="0">
                <a:solidFill>
                  <a:srgbClr val="3F3F3F"/>
                </a:solidFill>
                <a:latin typeface="Sora Medium"/>
                <a:ea typeface="Sora Medium"/>
                <a:cs typeface="Sora Medium"/>
                <a:sym typeface="Sora Medium"/>
              </a:rPr>
              <a:t>. </a:t>
            </a:r>
            <a:r>
              <a:rPr lang="en-ID" sz="1200" dirty="0" err="1">
                <a:solidFill>
                  <a:srgbClr val="3F3F3F"/>
                </a:solidFill>
                <a:latin typeface="Sora Medium"/>
                <a:ea typeface="Sora Medium"/>
                <a:cs typeface="Sora Medium"/>
                <a:sym typeface="Sora Medium"/>
              </a:rPr>
              <a:t>Donec</a:t>
            </a:r>
            <a:r>
              <a:rPr lang="en-ID" sz="1200" dirty="0">
                <a:solidFill>
                  <a:srgbClr val="3F3F3F"/>
                </a:solidFill>
                <a:latin typeface="Sora Medium"/>
                <a:ea typeface="Sora Medium"/>
                <a:cs typeface="Sora Medium"/>
                <a:sym typeface="Sora Medium"/>
              </a:rPr>
              <a:t> </a:t>
            </a:r>
            <a:r>
              <a:rPr lang="en-ID" sz="1200" dirty="0" err="1">
                <a:solidFill>
                  <a:srgbClr val="3F3F3F"/>
                </a:solidFill>
                <a:latin typeface="Sora Medium"/>
                <a:ea typeface="Sora Medium"/>
                <a:cs typeface="Sora Medium"/>
                <a:sym typeface="Sora Medium"/>
              </a:rPr>
              <a:t>aliquam</a:t>
            </a:r>
            <a:r>
              <a:rPr lang="en-ID" sz="1200" dirty="0">
                <a:solidFill>
                  <a:srgbClr val="3F3F3F"/>
                </a:solidFill>
                <a:latin typeface="Sora Medium"/>
                <a:ea typeface="Sora Medium"/>
                <a:cs typeface="Sora Medium"/>
                <a:sym typeface="Sora Medium"/>
              </a:rPr>
              <a:t> </a:t>
            </a:r>
            <a:r>
              <a:rPr lang="en-ID" sz="1200" dirty="0" err="1">
                <a:solidFill>
                  <a:srgbClr val="3F3F3F"/>
                </a:solidFill>
                <a:latin typeface="Sora Medium"/>
                <a:ea typeface="Sora Medium"/>
                <a:cs typeface="Sora Medium"/>
                <a:sym typeface="Sora Medium"/>
              </a:rPr>
              <a:t>sapien</a:t>
            </a:r>
            <a:r>
              <a:rPr lang="en-ID" sz="1200" dirty="0">
                <a:solidFill>
                  <a:srgbClr val="3F3F3F"/>
                </a:solidFill>
                <a:latin typeface="Sora Medium"/>
                <a:ea typeface="Sora Medium"/>
                <a:cs typeface="Sora Medium"/>
                <a:sym typeface="Sora Medium"/>
              </a:rPr>
              <a:t>.</a:t>
            </a:r>
            <a:endParaRPr>
              <a:latin typeface="Sora Medium"/>
              <a:ea typeface="Sora Medium"/>
              <a:cs typeface="Sora Medium"/>
              <a:sym typeface="Sora Medium"/>
            </a:endParaRPr>
          </a:p>
        </p:txBody>
      </p:sp>
      <p:sp>
        <p:nvSpPr>
          <p:cNvPr id="206" name="Google Shape;206;p9"/>
          <p:cNvSpPr>
            <a:spLocks noGrp="1"/>
          </p:cNvSpPr>
          <p:nvPr>
            <p:ph type="pic" idx="2"/>
          </p:nvPr>
        </p:nvSpPr>
        <p:spPr>
          <a:xfrm>
            <a:off x="7647492" y="1549400"/>
            <a:ext cx="4544511" cy="37592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0"/>
          <p:cNvSpPr txBox="1"/>
          <p:nvPr/>
        </p:nvSpPr>
        <p:spPr>
          <a:xfrm>
            <a:off x="1339218" y="1317666"/>
            <a:ext cx="5235600" cy="280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ID" sz="4400" dirty="0">
                <a:solidFill>
                  <a:srgbClr val="3F3F3F"/>
                </a:solidFill>
                <a:latin typeface="Sora SemiBold"/>
                <a:ea typeface="Sora SemiBold"/>
                <a:cs typeface="Sora SemiBold"/>
                <a:sym typeface="Sora SemiBold"/>
              </a:rPr>
              <a:t>Nam </a:t>
            </a:r>
            <a:r>
              <a:rPr lang="en-ID" sz="4400" dirty="0" err="1">
                <a:solidFill>
                  <a:srgbClr val="3F3F3F"/>
                </a:solidFill>
                <a:latin typeface="Sora SemiBold"/>
                <a:ea typeface="Sora SemiBold"/>
                <a:cs typeface="Sora SemiBold"/>
                <a:sym typeface="Sora SemiBold"/>
              </a:rPr>
              <a:t>cursus</a:t>
            </a:r>
            <a:r>
              <a:rPr lang="en-ID" sz="4400" dirty="0">
                <a:solidFill>
                  <a:srgbClr val="3F3F3F"/>
                </a:solidFill>
                <a:latin typeface="Sora SemiBold"/>
                <a:ea typeface="Sora SemiBold"/>
                <a:cs typeface="Sora SemiBold"/>
                <a:sym typeface="Sora SemiBold"/>
              </a:rPr>
              <a:t> </a:t>
            </a:r>
            <a:r>
              <a:rPr lang="en-ID" sz="4400" dirty="0" err="1">
                <a:solidFill>
                  <a:srgbClr val="3F3F3F"/>
                </a:solidFill>
                <a:latin typeface="Sora SemiBold"/>
                <a:ea typeface="Sora SemiBold"/>
                <a:cs typeface="Sora SemiBold"/>
                <a:sym typeface="Sora SemiBold"/>
              </a:rPr>
              <a:t>aliquet</a:t>
            </a:r>
            <a:r>
              <a:rPr lang="en-ID" sz="4400" dirty="0">
                <a:solidFill>
                  <a:srgbClr val="3F3F3F"/>
                </a:solidFill>
                <a:latin typeface="Sora SemiBold"/>
                <a:ea typeface="Sora SemiBold"/>
                <a:cs typeface="Sora SemiBold"/>
                <a:sym typeface="Sora SemiBold"/>
              </a:rPr>
              <a:t> </a:t>
            </a:r>
            <a:r>
              <a:rPr lang="en-ID" sz="4400" dirty="0" err="1">
                <a:solidFill>
                  <a:srgbClr val="3F3F3F"/>
                </a:solidFill>
                <a:latin typeface="Sora SemiBold"/>
                <a:ea typeface="Sora SemiBold"/>
                <a:cs typeface="Sora SemiBold"/>
                <a:sym typeface="Sora SemiBold"/>
              </a:rPr>
              <a:t>sem</a:t>
            </a:r>
            <a:r>
              <a:rPr lang="en-ID" sz="4400" dirty="0">
                <a:solidFill>
                  <a:srgbClr val="3F3F3F"/>
                </a:solidFill>
                <a:latin typeface="Sora SemiBold"/>
                <a:ea typeface="Sora SemiBold"/>
                <a:cs typeface="Sora SemiBold"/>
                <a:sym typeface="Sora SemiBold"/>
              </a:rPr>
              <a:t>, </a:t>
            </a:r>
            <a:r>
              <a:rPr lang="en-ID" sz="4400" dirty="0" err="1">
                <a:solidFill>
                  <a:schemeClr val="accent1"/>
                </a:solidFill>
                <a:latin typeface="Sora SemiBold"/>
                <a:ea typeface="Sora SemiBold"/>
                <a:cs typeface="Sora SemiBold"/>
                <a:sym typeface="Sora SemiBold"/>
              </a:rPr>
              <a:t>vel</a:t>
            </a:r>
            <a:r>
              <a:rPr lang="en-ID" sz="4400" dirty="0">
                <a:solidFill>
                  <a:schemeClr val="accent1"/>
                </a:solidFill>
                <a:latin typeface="Sora SemiBold"/>
                <a:ea typeface="Sora SemiBold"/>
                <a:cs typeface="Sora SemiBold"/>
                <a:sym typeface="Sora SemiBold"/>
              </a:rPr>
              <a:t> </a:t>
            </a:r>
            <a:r>
              <a:rPr lang="en-ID" sz="4400" dirty="0" err="1">
                <a:solidFill>
                  <a:schemeClr val="accent1"/>
                </a:solidFill>
                <a:latin typeface="Sora SemiBold"/>
                <a:ea typeface="Sora SemiBold"/>
                <a:cs typeface="Sora SemiBold"/>
                <a:sym typeface="Sora SemiBold"/>
              </a:rPr>
              <a:t>ultricies</a:t>
            </a:r>
            <a:r>
              <a:rPr lang="en-ID" sz="4400" dirty="0">
                <a:solidFill>
                  <a:schemeClr val="accent1"/>
                </a:solidFill>
                <a:latin typeface="Sora SemiBold"/>
                <a:ea typeface="Sora SemiBold"/>
                <a:cs typeface="Sora SemiBold"/>
                <a:sym typeface="Sora SemiBold"/>
              </a:rPr>
              <a:t> </a:t>
            </a:r>
            <a:r>
              <a:rPr lang="en-ID" sz="4400" dirty="0" err="1">
                <a:solidFill>
                  <a:schemeClr val="accent1"/>
                </a:solidFill>
                <a:latin typeface="Sora SemiBold"/>
                <a:ea typeface="Sora SemiBold"/>
                <a:cs typeface="Sora SemiBold"/>
                <a:sym typeface="Sora SemiBold"/>
              </a:rPr>
              <a:t>arcu</a:t>
            </a:r>
            <a:r>
              <a:rPr lang="en-ID" sz="4400" dirty="0">
                <a:solidFill>
                  <a:schemeClr val="accent1"/>
                </a:solidFill>
                <a:latin typeface="Sora SemiBold"/>
                <a:ea typeface="Sora SemiBold"/>
                <a:cs typeface="Sora SemiBold"/>
                <a:sym typeface="Sora SemiBold"/>
              </a:rPr>
              <a:t> </a:t>
            </a:r>
            <a:r>
              <a:rPr lang="en-ID" sz="4400" dirty="0" err="1">
                <a:solidFill>
                  <a:srgbClr val="3F3F3F"/>
                </a:solidFill>
                <a:latin typeface="Sora SemiBold"/>
                <a:ea typeface="Sora SemiBold"/>
                <a:cs typeface="Sora SemiBold"/>
                <a:sym typeface="Sora SemiBold"/>
              </a:rPr>
              <a:t>sollicitudin</a:t>
            </a:r>
            <a:r>
              <a:rPr lang="en-ID" sz="4400" dirty="0">
                <a:solidFill>
                  <a:srgbClr val="3F3F3F"/>
                </a:solidFill>
                <a:latin typeface="Sora SemiBold"/>
                <a:ea typeface="Sora SemiBold"/>
                <a:cs typeface="Sora SemiBold"/>
                <a:sym typeface="Sora SemiBold"/>
              </a:rPr>
              <a:t> sed.</a:t>
            </a:r>
            <a:endParaRPr sz="4400">
              <a:solidFill>
                <a:srgbClr val="3F3F3F"/>
              </a:solidFill>
              <a:latin typeface="Sora SemiBold"/>
              <a:ea typeface="Sora SemiBold"/>
              <a:cs typeface="Sora SemiBold"/>
              <a:sym typeface="Sora SemiBold"/>
            </a:endParaRPr>
          </a:p>
        </p:txBody>
      </p:sp>
      <p:grpSp>
        <p:nvGrpSpPr>
          <p:cNvPr id="212" name="Google Shape;212;p10"/>
          <p:cNvGrpSpPr/>
          <p:nvPr/>
        </p:nvGrpSpPr>
        <p:grpSpPr>
          <a:xfrm>
            <a:off x="1339215" y="4246625"/>
            <a:ext cx="4756924" cy="1167777"/>
            <a:chOff x="6132334" y="2971201"/>
            <a:chExt cx="4405800" cy="1167777"/>
          </a:xfrm>
        </p:grpSpPr>
        <p:sp>
          <p:nvSpPr>
            <p:cNvPr id="213" name="Google Shape;213;p10"/>
            <p:cNvSpPr txBox="1"/>
            <p:nvPr/>
          </p:nvSpPr>
          <p:spPr>
            <a:xfrm>
              <a:off x="6132334" y="3381778"/>
              <a:ext cx="4405800" cy="75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Lorem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ipsum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dolor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sit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amet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,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consectetur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adipiscing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elit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. Sed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iaculis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vel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neque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ac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cursus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.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Donec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aliquam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sapien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a nisi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varius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pellentesque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Lorem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ipsum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dolor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sit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amet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.</a:t>
              </a:r>
              <a:endParaRPr sz="120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endParaRPr>
            </a:p>
          </p:txBody>
        </p:sp>
        <p:sp>
          <p:nvSpPr>
            <p:cNvPr id="214" name="Google Shape;214;p10"/>
            <p:cNvSpPr txBox="1"/>
            <p:nvPr/>
          </p:nvSpPr>
          <p:spPr>
            <a:xfrm>
              <a:off x="6132348" y="2971201"/>
              <a:ext cx="38397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D" sz="1800">
                  <a:solidFill>
                    <a:schemeClr val="accent1"/>
                  </a:solidFill>
                  <a:latin typeface="Sora SemiBold"/>
                  <a:ea typeface="Sora SemiBold"/>
                  <a:cs typeface="Sora SemiBold"/>
                  <a:sym typeface="Sora SemiBold"/>
                </a:rPr>
                <a:t>Liquam vitae auctor sem</a:t>
              </a:r>
              <a:endParaRPr sz="1800">
                <a:solidFill>
                  <a:schemeClr val="accent1"/>
                </a:solidFill>
                <a:latin typeface="Sora SemiBold"/>
                <a:ea typeface="Sora SemiBold"/>
                <a:cs typeface="Sora SemiBold"/>
                <a:sym typeface="Sora SemiBold"/>
              </a:endParaRPr>
            </a:p>
          </p:txBody>
        </p:sp>
      </p:grpSp>
      <p:sp>
        <p:nvSpPr>
          <p:cNvPr id="215" name="Google Shape;215;p10"/>
          <p:cNvSpPr>
            <a:spLocks noGrp="1"/>
          </p:cNvSpPr>
          <p:nvPr>
            <p:ph type="pic" idx="2"/>
          </p:nvPr>
        </p:nvSpPr>
        <p:spPr>
          <a:xfrm>
            <a:off x="9010689" y="1469230"/>
            <a:ext cx="2005500" cy="1843200"/>
          </a:xfrm>
          <a:prstGeom prst="rect">
            <a:avLst/>
          </a:prstGeom>
          <a:solidFill>
            <a:srgbClr val="D8D8D8">
              <a:alpha val="29803"/>
            </a:srgbClr>
          </a:solidFill>
          <a:ln>
            <a:noFill/>
          </a:ln>
        </p:spPr>
      </p:sp>
      <p:sp>
        <p:nvSpPr>
          <p:cNvPr id="216" name="Google Shape;216;p10"/>
          <p:cNvSpPr>
            <a:spLocks noGrp="1"/>
          </p:cNvSpPr>
          <p:nvPr>
            <p:ph type="pic" idx="3"/>
          </p:nvPr>
        </p:nvSpPr>
        <p:spPr>
          <a:xfrm>
            <a:off x="9010708" y="3544854"/>
            <a:ext cx="2005500" cy="1843200"/>
          </a:xfrm>
          <a:prstGeom prst="rect">
            <a:avLst/>
          </a:prstGeom>
          <a:solidFill>
            <a:srgbClr val="D8D8D8">
              <a:alpha val="29803"/>
            </a:srgbClr>
          </a:solidFill>
          <a:ln>
            <a:noFill/>
          </a:ln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1"/>
          <p:cNvSpPr txBox="1"/>
          <p:nvPr/>
        </p:nvSpPr>
        <p:spPr>
          <a:xfrm>
            <a:off x="1339225" y="1714500"/>
            <a:ext cx="5811600" cy="14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4400" dirty="0" err="1">
                <a:solidFill>
                  <a:srgbClr val="F1F1F3"/>
                </a:solidFill>
                <a:latin typeface="Sora SemiBold"/>
                <a:ea typeface="Sora SemiBold"/>
                <a:cs typeface="Sora SemiBold"/>
                <a:sym typeface="Sora SemiBold"/>
              </a:rPr>
              <a:t>Phasellus</a:t>
            </a:r>
            <a:r>
              <a:rPr lang="en-ID" sz="4400" dirty="0">
                <a:solidFill>
                  <a:srgbClr val="F1F1F3"/>
                </a:solidFill>
                <a:latin typeface="Sora SemiBold"/>
                <a:ea typeface="Sora SemiBold"/>
                <a:cs typeface="Sora SemiBold"/>
                <a:sym typeface="Sora SemiBold"/>
              </a:rPr>
              <a:t> Sed &amp; </a:t>
            </a:r>
            <a:r>
              <a:rPr lang="en-ID" sz="4400" dirty="0" err="1">
                <a:solidFill>
                  <a:srgbClr val="F1F1F3"/>
                </a:solidFill>
                <a:latin typeface="Sora SemiBold"/>
                <a:ea typeface="Sora SemiBold"/>
                <a:cs typeface="Sora SemiBold"/>
                <a:sym typeface="Sora SemiBold"/>
              </a:rPr>
              <a:t>Feugiat</a:t>
            </a:r>
            <a:r>
              <a:rPr lang="en-ID" sz="4400" dirty="0">
                <a:solidFill>
                  <a:srgbClr val="F1F1F3"/>
                </a:solidFill>
                <a:latin typeface="Sora SemiBold"/>
                <a:ea typeface="Sora SemiBold"/>
                <a:cs typeface="Sora SemiBold"/>
                <a:sym typeface="Sora SemiBold"/>
              </a:rPr>
              <a:t> </a:t>
            </a:r>
            <a:r>
              <a:rPr lang="en-ID" sz="4400" dirty="0" err="1">
                <a:solidFill>
                  <a:srgbClr val="F1F1F3"/>
                </a:solidFill>
                <a:latin typeface="Sora SemiBold"/>
                <a:ea typeface="Sora SemiBold"/>
                <a:cs typeface="Sora SemiBold"/>
                <a:sym typeface="Sora SemiBold"/>
              </a:rPr>
              <a:t>Posuere</a:t>
            </a:r>
            <a:endParaRPr sz="4400">
              <a:solidFill>
                <a:srgbClr val="F1F1F3"/>
              </a:solidFill>
              <a:latin typeface="Sora SemiBold"/>
              <a:ea typeface="Sora SemiBold"/>
              <a:cs typeface="Sora SemiBold"/>
              <a:sym typeface="Sora SemiBold"/>
            </a:endParaRPr>
          </a:p>
        </p:txBody>
      </p:sp>
      <p:grpSp>
        <p:nvGrpSpPr>
          <p:cNvPr id="222" name="Google Shape;222;p11"/>
          <p:cNvGrpSpPr/>
          <p:nvPr/>
        </p:nvGrpSpPr>
        <p:grpSpPr>
          <a:xfrm>
            <a:off x="7301547" y="2032575"/>
            <a:ext cx="4123682" cy="927791"/>
            <a:chOff x="6132334" y="2971187"/>
            <a:chExt cx="3819300" cy="927791"/>
          </a:xfrm>
        </p:grpSpPr>
        <p:sp>
          <p:nvSpPr>
            <p:cNvPr id="223" name="Google Shape;223;p11"/>
            <p:cNvSpPr txBox="1"/>
            <p:nvPr/>
          </p:nvSpPr>
          <p:spPr>
            <a:xfrm>
              <a:off x="6132334" y="3381778"/>
              <a:ext cx="3819300" cy="51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D" sz="1200" dirty="0" err="1">
                  <a:solidFill>
                    <a:srgbClr val="F1F1F3"/>
                  </a:solidFill>
                  <a:latin typeface="Sora"/>
                  <a:ea typeface="Sora"/>
                  <a:cs typeface="Sora"/>
                  <a:sym typeface="Sora"/>
                </a:rPr>
                <a:t>Lorem</a:t>
              </a:r>
              <a:r>
                <a:rPr lang="en-ID" sz="1200" dirty="0">
                  <a:solidFill>
                    <a:srgbClr val="F1F1F3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rgbClr val="F1F1F3"/>
                  </a:solidFill>
                  <a:latin typeface="Sora"/>
                  <a:ea typeface="Sora"/>
                  <a:cs typeface="Sora"/>
                  <a:sym typeface="Sora"/>
                </a:rPr>
                <a:t>ipsum</a:t>
              </a:r>
              <a:r>
                <a:rPr lang="en-ID" sz="1200" dirty="0">
                  <a:solidFill>
                    <a:srgbClr val="F1F1F3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rgbClr val="F1F1F3"/>
                  </a:solidFill>
                  <a:latin typeface="Sora"/>
                  <a:ea typeface="Sora"/>
                  <a:cs typeface="Sora"/>
                  <a:sym typeface="Sora"/>
                </a:rPr>
                <a:t>dolor</a:t>
              </a:r>
              <a:r>
                <a:rPr lang="en-ID" sz="1200" dirty="0">
                  <a:solidFill>
                    <a:srgbClr val="F1F1F3"/>
                  </a:solidFill>
                  <a:latin typeface="Sora"/>
                  <a:ea typeface="Sora"/>
                  <a:cs typeface="Sora"/>
                  <a:sym typeface="Sora"/>
                </a:rPr>
                <a:t> sit </a:t>
              </a:r>
              <a:r>
                <a:rPr lang="en-ID" sz="1200" dirty="0" err="1">
                  <a:solidFill>
                    <a:srgbClr val="F1F1F3"/>
                  </a:solidFill>
                  <a:latin typeface="Sora"/>
                  <a:ea typeface="Sora"/>
                  <a:cs typeface="Sora"/>
                  <a:sym typeface="Sora"/>
                </a:rPr>
                <a:t>amet</a:t>
              </a:r>
              <a:r>
                <a:rPr lang="en-ID" sz="1200" dirty="0">
                  <a:solidFill>
                    <a:srgbClr val="F1F1F3"/>
                  </a:solidFill>
                  <a:latin typeface="Sora"/>
                  <a:ea typeface="Sora"/>
                  <a:cs typeface="Sora"/>
                  <a:sym typeface="Sora"/>
                </a:rPr>
                <a:t>, </a:t>
              </a:r>
              <a:r>
                <a:rPr lang="en-ID" sz="1200" dirty="0" err="1">
                  <a:solidFill>
                    <a:srgbClr val="F1F1F3"/>
                  </a:solidFill>
                  <a:latin typeface="Sora"/>
                  <a:ea typeface="Sora"/>
                  <a:cs typeface="Sora"/>
                  <a:sym typeface="Sora"/>
                </a:rPr>
                <a:t>consectetur</a:t>
              </a:r>
              <a:r>
                <a:rPr lang="en-ID" sz="1200" dirty="0">
                  <a:solidFill>
                    <a:srgbClr val="F1F1F3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rgbClr val="F1F1F3"/>
                  </a:solidFill>
                  <a:latin typeface="Sora"/>
                  <a:ea typeface="Sora"/>
                  <a:cs typeface="Sora"/>
                  <a:sym typeface="Sora"/>
                </a:rPr>
                <a:t>adipiscing</a:t>
              </a:r>
              <a:r>
                <a:rPr lang="en-ID" sz="1200" dirty="0">
                  <a:solidFill>
                    <a:srgbClr val="F1F1F3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rgbClr val="F1F1F3"/>
                  </a:solidFill>
                  <a:latin typeface="Sora"/>
                  <a:ea typeface="Sora"/>
                  <a:cs typeface="Sora"/>
                  <a:sym typeface="Sora"/>
                </a:rPr>
                <a:t>elit</a:t>
              </a:r>
              <a:r>
                <a:rPr lang="en-ID" sz="1200" dirty="0">
                  <a:solidFill>
                    <a:srgbClr val="F1F1F3"/>
                  </a:solidFill>
                  <a:latin typeface="Sora"/>
                  <a:ea typeface="Sora"/>
                  <a:cs typeface="Sora"/>
                  <a:sym typeface="Sora"/>
                </a:rPr>
                <a:t>. Sed </a:t>
              </a:r>
              <a:r>
                <a:rPr lang="en-ID" sz="1200" dirty="0" err="1">
                  <a:solidFill>
                    <a:srgbClr val="F1F1F3"/>
                  </a:solidFill>
                  <a:latin typeface="Sora"/>
                  <a:ea typeface="Sora"/>
                  <a:cs typeface="Sora"/>
                  <a:sym typeface="Sora"/>
                </a:rPr>
                <a:t>iaculis</a:t>
              </a:r>
              <a:r>
                <a:rPr lang="en-ID" sz="1200" dirty="0">
                  <a:solidFill>
                    <a:srgbClr val="F1F1F3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rgbClr val="F1F1F3"/>
                  </a:solidFill>
                  <a:latin typeface="Sora"/>
                  <a:ea typeface="Sora"/>
                  <a:cs typeface="Sora"/>
                  <a:sym typeface="Sora"/>
                </a:rPr>
                <a:t>vel</a:t>
              </a:r>
              <a:r>
                <a:rPr lang="en-ID" sz="1200" dirty="0">
                  <a:solidFill>
                    <a:srgbClr val="F1F1F3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rgbClr val="F1F1F3"/>
                  </a:solidFill>
                  <a:latin typeface="Sora"/>
                  <a:ea typeface="Sora"/>
                  <a:cs typeface="Sora"/>
                  <a:sym typeface="Sora"/>
                </a:rPr>
                <a:t>neque</a:t>
              </a:r>
              <a:r>
                <a:rPr lang="en-ID" sz="1200" dirty="0">
                  <a:solidFill>
                    <a:srgbClr val="F1F1F3"/>
                  </a:solidFill>
                  <a:latin typeface="Sora"/>
                  <a:ea typeface="Sora"/>
                  <a:cs typeface="Sora"/>
                  <a:sym typeface="Sora"/>
                </a:rPr>
                <a:t> ac </a:t>
              </a:r>
              <a:r>
                <a:rPr lang="en-ID" sz="1200" dirty="0" err="1">
                  <a:solidFill>
                    <a:srgbClr val="F1F1F3"/>
                  </a:solidFill>
                  <a:latin typeface="Sora"/>
                  <a:ea typeface="Sora"/>
                  <a:cs typeface="Sora"/>
                  <a:sym typeface="Sora"/>
                </a:rPr>
                <a:t>cursus</a:t>
              </a:r>
              <a:r>
                <a:rPr lang="en-ID" sz="1200" dirty="0">
                  <a:solidFill>
                    <a:srgbClr val="F1F1F3"/>
                  </a:solidFill>
                  <a:latin typeface="Sora"/>
                  <a:ea typeface="Sora"/>
                  <a:cs typeface="Sora"/>
                  <a:sym typeface="Sora"/>
                </a:rPr>
                <a:t>. </a:t>
              </a:r>
              <a:endParaRPr sz="1200">
                <a:solidFill>
                  <a:srgbClr val="F1F1F3"/>
                </a:solidFill>
                <a:latin typeface="Sora"/>
                <a:ea typeface="Sora"/>
                <a:cs typeface="Sora"/>
                <a:sym typeface="Sora"/>
              </a:endParaRPr>
            </a:p>
          </p:txBody>
        </p:sp>
        <p:sp>
          <p:nvSpPr>
            <p:cNvPr id="224" name="Google Shape;224;p11"/>
            <p:cNvSpPr txBox="1"/>
            <p:nvPr/>
          </p:nvSpPr>
          <p:spPr>
            <a:xfrm>
              <a:off x="6132337" y="2971187"/>
              <a:ext cx="33135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D" sz="1800">
                  <a:solidFill>
                    <a:srgbClr val="F1F1F3"/>
                  </a:solidFill>
                  <a:latin typeface="Sora Medium"/>
                  <a:ea typeface="Sora Medium"/>
                  <a:cs typeface="Sora Medium"/>
                  <a:sym typeface="Sora Medium"/>
                </a:rPr>
                <a:t>Liquam vitae auctor sem</a:t>
              </a:r>
              <a:endParaRPr sz="1800">
                <a:solidFill>
                  <a:srgbClr val="F1F1F3"/>
                </a:solidFill>
                <a:latin typeface="Sora Medium"/>
                <a:ea typeface="Sora Medium"/>
                <a:cs typeface="Sora Medium"/>
                <a:sym typeface="Sora Medium"/>
              </a:endParaRPr>
            </a:p>
          </p:txBody>
        </p:sp>
      </p:grpSp>
      <p:sp>
        <p:nvSpPr>
          <p:cNvPr id="225" name="Google Shape;225;p11"/>
          <p:cNvSpPr>
            <a:spLocks noGrp="1"/>
          </p:cNvSpPr>
          <p:nvPr>
            <p:ph type="pic" idx="4"/>
          </p:nvPr>
        </p:nvSpPr>
        <p:spPr>
          <a:xfrm>
            <a:off x="1377316" y="3582650"/>
            <a:ext cx="3657600" cy="2152650"/>
          </a:xfrm>
          <a:prstGeom prst="rect">
            <a:avLst/>
          </a:prstGeom>
          <a:noFill/>
          <a:ln>
            <a:noFill/>
          </a:ln>
        </p:spPr>
      </p:sp>
      <p:sp>
        <p:nvSpPr>
          <p:cNvPr id="226" name="Google Shape;226;p11"/>
          <p:cNvSpPr>
            <a:spLocks noGrp="1"/>
          </p:cNvSpPr>
          <p:nvPr>
            <p:ph type="pic" idx="3"/>
          </p:nvPr>
        </p:nvSpPr>
        <p:spPr>
          <a:xfrm>
            <a:off x="5328286" y="3582650"/>
            <a:ext cx="3657600" cy="2152650"/>
          </a:xfrm>
          <a:prstGeom prst="rect">
            <a:avLst/>
          </a:prstGeom>
          <a:noFill/>
          <a:ln>
            <a:noFill/>
          </a:ln>
        </p:spPr>
      </p:sp>
      <p:sp>
        <p:nvSpPr>
          <p:cNvPr id="227" name="Google Shape;227;p11"/>
          <p:cNvSpPr>
            <a:spLocks noGrp="1"/>
          </p:cNvSpPr>
          <p:nvPr>
            <p:ph type="pic" idx="2"/>
          </p:nvPr>
        </p:nvSpPr>
        <p:spPr>
          <a:xfrm>
            <a:off x="9279256" y="3582650"/>
            <a:ext cx="3657600" cy="215265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2"/>
          <p:cNvSpPr/>
          <p:nvPr/>
        </p:nvSpPr>
        <p:spPr>
          <a:xfrm rot="10800000">
            <a:off x="1339258" y="3827475"/>
            <a:ext cx="3892800" cy="2040900"/>
          </a:xfrm>
          <a:prstGeom prst="round1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3" name="Google Shape;233;p12"/>
          <p:cNvSpPr>
            <a:spLocks noGrp="1"/>
          </p:cNvSpPr>
          <p:nvPr>
            <p:ph type="pic" idx="2"/>
          </p:nvPr>
        </p:nvSpPr>
        <p:spPr>
          <a:xfrm>
            <a:off x="6763770" y="786606"/>
            <a:ext cx="5428230" cy="5284788"/>
          </a:xfrm>
          <a:prstGeom prst="rect">
            <a:avLst/>
          </a:prstGeom>
          <a:noFill/>
          <a:ln>
            <a:noFill/>
          </a:ln>
        </p:spPr>
      </p:sp>
      <p:sp>
        <p:nvSpPr>
          <p:cNvPr id="234" name="Google Shape;234;p12"/>
          <p:cNvSpPr txBox="1"/>
          <p:nvPr/>
        </p:nvSpPr>
        <p:spPr>
          <a:xfrm>
            <a:off x="1339218" y="1089066"/>
            <a:ext cx="5235600" cy="14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4400">
                <a:solidFill>
                  <a:srgbClr val="3F3F3F"/>
                </a:solidFill>
                <a:latin typeface="Sora SemiBold"/>
                <a:ea typeface="Sora SemiBold"/>
                <a:cs typeface="Sora SemiBold"/>
                <a:sym typeface="Sora SemiBold"/>
              </a:rPr>
              <a:t>Proin commodo </a:t>
            </a:r>
            <a:r>
              <a:rPr lang="en-ID" sz="4400">
                <a:solidFill>
                  <a:schemeClr val="accent1"/>
                </a:solidFill>
                <a:latin typeface="Sora SemiBold"/>
                <a:ea typeface="Sora SemiBold"/>
                <a:cs typeface="Sora SemiBold"/>
                <a:sym typeface="Sora SemiBold"/>
              </a:rPr>
              <a:t>tellus sit amet</a:t>
            </a:r>
            <a:endParaRPr sz="4400">
              <a:solidFill>
                <a:schemeClr val="accent1"/>
              </a:solidFill>
              <a:latin typeface="Sora SemiBold"/>
              <a:ea typeface="Sora SemiBold"/>
              <a:cs typeface="Sora SemiBold"/>
              <a:sym typeface="Sora SemiBold"/>
            </a:endParaRPr>
          </a:p>
        </p:txBody>
      </p:sp>
      <p:sp>
        <p:nvSpPr>
          <p:cNvPr id="235" name="Google Shape;235;p12"/>
          <p:cNvSpPr/>
          <p:nvPr/>
        </p:nvSpPr>
        <p:spPr>
          <a:xfrm rot="10800000">
            <a:off x="5398700" y="3827475"/>
            <a:ext cx="3892800" cy="2040900"/>
          </a:xfrm>
          <a:prstGeom prst="round1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36" name="Google Shape;236;p12"/>
          <p:cNvGrpSpPr/>
          <p:nvPr/>
        </p:nvGrpSpPr>
        <p:grpSpPr>
          <a:xfrm>
            <a:off x="1339215" y="2662325"/>
            <a:ext cx="4756942" cy="927792"/>
            <a:chOff x="6132334" y="2971186"/>
            <a:chExt cx="4405817" cy="927792"/>
          </a:xfrm>
        </p:grpSpPr>
        <p:sp>
          <p:nvSpPr>
            <p:cNvPr id="237" name="Google Shape;237;p12"/>
            <p:cNvSpPr txBox="1"/>
            <p:nvPr/>
          </p:nvSpPr>
          <p:spPr>
            <a:xfrm>
              <a:off x="6132334" y="3381778"/>
              <a:ext cx="4405800" cy="51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Lorem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ipsum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dolor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sit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amet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,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consectetur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adipiscing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elit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. Sed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iaculis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vel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neque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ac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cursus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.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Donec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aliquam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sapien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.</a:t>
              </a:r>
              <a:endParaRPr sz="120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endParaRPr>
            </a:p>
          </p:txBody>
        </p:sp>
        <p:sp>
          <p:nvSpPr>
            <p:cNvPr id="238" name="Google Shape;238;p12"/>
            <p:cNvSpPr txBox="1"/>
            <p:nvPr/>
          </p:nvSpPr>
          <p:spPr>
            <a:xfrm>
              <a:off x="6132351" y="2971186"/>
              <a:ext cx="44058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D" sz="1800">
                  <a:solidFill>
                    <a:schemeClr val="accent1"/>
                  </a:solidFill>
                  <a:latin typeface="Sora SemiBold"/>
                  <a:ea typeface="Sora SemiBold"/>
                  <a:cs typeface="Sora SemiBold"/>
                  <a:sym typeface="Sora SemiBold"/>
                </a:rPr>
                <a:t>In hac habitasse platea dictumst</a:t>
              </a:r>
              <a:endParaRPr sz="1800">
                <a:solidFill>
                  <a:schemeClr val="accent1"/>
                </a:solidFill>
                <a:latin typeface="Sora SemiBold"/>
                <a:ea typeface="Sora SemiBold"/>
                <a:cs typeface="Sora SemiBold"/>
                <a:sym typeface="Sora SemiBold"/>
              </a:endParaRPr>
            </a:p>
          </p:txBody>
        </p:sp>
      </p:grpSp>
      <p:grpSp>
        <p:nvGrpSpPr>
          <p:cNvPr id="239" name="Google Shape;239;p12"/>
          <p:cNvGrpSpPr/>
          <p:nvPr/>
        </p:nvGrpSpPr>
        <p:grpSpPr>
          <a:xfrm>
            <a:off x="1585117" y="4156275"/>
            <a:ext cx="3451800" cy="1623574"/>
            <a:chOff x="1564322" y="4124225"/>
            <a:chExt cx="3451800" cy="1623574"/>
          </a:xfrm>
        </p:grpSpPr>
        <p:sp>
          <p:nvSpPr>
            <p:cNvPr id="240" name="Google Shape;240;p12"/>
            <p:cNvSpPr txBox="1"/>
            <p:nvPr/>
          </p:nvSpPr>
          <p:spPr>
            <a:xfrm>
              <a:off x="1564322" y="4750299"/>
              <a:ext cx="3451800" cy="997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D" sz="1200" dirty="0" err="1">
                  <a:solidFill>
                    <a:srgbClr val="F1F1F3"/>
                  </a:solidFill>
                  <a:latin typeface="Sora"/>
                  <a:ea typeface="Sora"/>
                  <a:cs typeface="Sora"/>
                  <a:sym typeface="Sora"/>
                </a:rPr>
                <a:t>Lorem</a:t>
              </a:r>
              <a:r>
                <a:rPr lang="en-ID" sz="1200" dirty="0">
                  <a:solidFill>
                    <a:srgbClr val="F1F1F3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rgbClr val="F1F1F3"/>
                  </a:solidFill>
                  <a:latin typeface="Sora"/>
                  <a:ea typeface="Sora"/>
                  <a:cs typeface="Sora"/>
                  <a:sym typeface="Sora"/>
                </a:rPr>
                <a:t>ipsum</a:t>
              </a:r>
              <a:r>
                <a:rPr lang="en-ID" sz="1200" dirty="0">
                  <a:solidFill>
                    <a:srgbClr val="F1F1F3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rgbClr val="F1F1F3"/>
                  </a:solidFill>
                  <a:latin typeface="Sora"/>
                  <a:ea typeface="Sora"/>
                  <a:cs typeface="Sora"/>
                  <a:sym typeface="Sora"/>
                </a:rPr>
                <a:t>dolor</a:t>
              </a:r>
              <a:r>
                <a:rPr lang="en-ID" sz="1200" dirty="0">
                  <a:solidFill>
                    <a:srgbClr val="F1F1F3"/>
                  </a:solidFill>
                  <a:latin typeface="Sora"/>
                  <a:ea typeface="Sora"/>
                  <a:cs typeface="Sora"/>
                  <a:sym typeface="Sora"/>
                </a:rPr>
                <a:t> sit </a:t>
              </a:r>
              <a:r>
                <a:rPr lang="en-ID" sz="1200" dirty="0" err="1">
                  <a:solidFill>
                    <a:srgbClr val="F1F1F3"/>
                  </a:solidFill>
                  <a:latin typeface="Sora"/>
                  <a:ea typeface="Sora"/>
                  <a:cs typeface="Sora"/>
                  <a:sym typeface="Sora"/>
                </a:rPr>
                <a:t>amet</a:t>
              </a:r>
              <a:r>
                <a:rPr lang="en-ID" sz="1200" dirty="0">
                  <a:solidFill>
                    <a:srgbClr val="F1F1F3"/>
                  </a:solidFill>
                  <a:latin typeface="Sora"/>
                  <a:ea typeface="Sora"/>
                  <a:cs typeface="Sora"/>
                  <a:sym typeface="Sora"/>
                </a:rPr>
                <a:t>, </a:t>
              </a:r>
              <a:r>
                <a:rPr lang="en-ID" sz="1200" dirty="0" err="1">
                  <a:solidFill>
                    <a:srgbClr val="F1F1F3"/>
                  </a:solidFill>
                  <a:latin typeface="Sora"/>
                  <a:ea typeface="Sora"/>
                  <a:cs typeface="Sora"/>
                  <a:sym typeface="Sora"/>
                </a:rPr>
                <a:t>consectetur</a:t>
              </a:r>
              <a:r>
                <a:rPr lang="en-ID" sz="1200" dirty="0">
                  <a:solidFill>
                    <a:srgbClr val="F1F1F3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rgbClr val="F1F1F3"/>
                  </a:solidFill>
                  <a:latin typeface="Sora"/>
                  <a:ea typeface="Sora"/>
                  <a:cs typeface="Sora"/>
                  <a:sym typeface="Sora"/>
                </a:rPr>
                <a:t>adipiscing</a:t>
              </a:r>
              <a:r>
                <a:rPr lang="en-ID" sz="1200" dirty="0">
                  <a:solidFill>
                    <a:srgbClr val="F1F1F3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rgbClr val="F1F1F3"/>
                  </a:solidFill>
                  <a:latin typeface="Sora"/>
                  <a:ea typeface="Sora"/>
                  <a:cs typeface="Sora"/>
                  <a:sym typeface="Sora"/>
                </a:rPr>
                <a:t>elit</a:t>
              </a:r>
              <a:r>
                <a:rPr lang="en-ID" sz="1200" dirty="0">
                  <a:solidFill>
                    <a:srgbClr val="F1F1F3"/>
                  </a:solidFill>
                  <a:latin typeface="Sora"/>
                  <a:ea typeface="Sora"/>
                  <a:cs typeface="Sora"/>
                  <a:sym typeface="Sora"/>
                </a:rPr>
                <a:t>. Sed </a:t>
              </a:r>
              <a:r>
                <a:rPr lang="en-ID" sz="1200" dirty="0" err="1">
                  <a:solidFill>
                    <a:srgbClr val="F1F1F3"/>
                  </a:solidFill>
                  <a:latin typeface="Sora"/>
                  <a:ea typeface="Sora"/>
                  <a:cs typeface="Sora"/>
                  <a:sym typeface="Sora"/>
                </a:rPr>
                <a:t>iaculis</a:t>
              </a:r>
              <a:r>
                <a:rPr lang="en-ID" sz="1200" dirty="0">
                  <a:solidFill>
                    <a:srgbClr val="F1F1F3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rgbClr val="F1F1F3"/>
                  </a:solidFill>
                  <a:latin typeface="Sora"/>
                  <a:ea typeface="Sora"/>
                  <a:cs typeface="Sora"/>
                  <a:sym typeface="Sora"/>
                </a:rPr>
                <a:t>vel</a:t>
              </a:r>
              <a:r>
                <a:rPr lang="en-ID" sz="1200" dirty="0">
                  <a:solidFill>
                    <a:srgbClr val="F1F1F3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rgbClr val="F1F1F3"/>
                  </a:solidFill>
                  <a:latin typeface="Sora"/>
                  <a:ea typeface="Sora"/>
                  <a:cs typeface="Sora"/>
                  <a:sym typeface="Sora"/>
                </a:rPr>
                <a:t>neque</a:t>
              </a:r>
              <a:r>
                <a:rPr lang="en-ID" sz="1200" dirty="0">
                  <a:solidFill>
                    <a:srgbClr val="F1F1F3"/>
                  </a:solidFill>
                  <a:latin typeface="Sora"/>
                  <a:ea typeface="Sora"/>
                  <a:cs typeface="Sora"/>
                  <a:sym typeface="Sora"/>
                </a:rPr>
                <a:t> ac </a:t>
              </a:r>
              <a:r>
                <a:rPr lang="en-ID" sz="1200" dirty="0" err="1">
                  <a:solidFill>
                    <a:srgbClr val="F1F1F3"/>
                  </a:solidFill>
                  <a:latin typeface="Sora"/>
                  <a:ea typeface="Sora"/>
                  <a:cs typeface="Sora"/>
                  <a:sym typeface="Sora"/>
                </a:rPr>
                <a:t>cursus</a:t>
              </a:r>
              <a:r>
                <a:rPr lang="en-ID" sz="1200" dirty="0">
                  <a:solidFill>
                    <a:srgbClr val="F1F1F3"/>
                  </a:solidFill>
                  <a:latin typeface="Sora"/>
                  <a:ea typeface="Sora"/>
                  <a:cs typeface="Sora"/>
                  <a:sym typeface="Sora"/>
                </a:rPr>
                <a:t>. Sed </a:t>
              </a:r>
              <a:r>
                <a:rPr lang="en-ID" sz="1200" dirty="0" err="1">
                  <a:solidFill>
                    <a:srgbClr val="F1F1F3"/>
                  </a:solidFill>
                  <a:latin typeface="Sora"/>
                  <a:ea typeface="Sora"/>
                  <a:cs typeface="Sora"/>
                  <a:sym typeface="Sora"/>
                </a:rPr>
                <a:t>velit</a:t>
              </a:r>
              <a:r>
                <a:rPr lang="en-ID" sz="1200" dirty="0">
                  <a:solidFill>
                    <a:srgbClr val="F1F1F3"/>
                  </a:solidFill>
                  <a:latin typeface="Sora"/>
                  <a:ea typeface="Sora"/>
                  <a:cs typeface="Sora"/>
                  <a:sym typeface="Sora"/>
                </a:rPr>
                <a:t> a </a:t>
              </a:r>
              <a:r>
                <a:rPr lang="en-ID" sz="1200" dirty="0" err="1">
                  <a:solidFill>
                    <a:srgbClr val="F1F1F3"/>
                  </a:solidFill>
                  <a:latin typeface="Sora"/>
                  <a:ea typeface="Sora"/>
                  <a:cs typeface="Sora"/>
                  <a:sym typeface="Sora"/>
                </a:rPr>
                <a:t>tempor</a:t>
              </a:r>
              <a:r>
                <a:rPr lang="en-ID" sz="1200" dirty="0">
                  <a:solidFill>
                    <a:srgbClr val="F1F1F3"/>
                  </a:solidFill>
                  <a:latin typeface="Sora"/>
                  <a:ea typeface="Sora"/>
                  <a:cs typeface="Sora"/>
                  <a:sym typeface="Sora"/>
                </a:rPr>
                <a:t>.</a:t>
              </a:r>
              <a:endParaRPr sz="1200">
                <a:solidFill>
                  <a:srgbClr val="F1F1F3"/>
                </a:solidFill>
                <a:latin typeface="Sora"/>
                <a:ea typeface="Sora"/>
                <a:cs typeface="Sora"/>
                <a:sym typeface="Sora"/>
              </a:endParaRPr>
            </a:p>
            <a:p>
              <a:pPr marL="0" marR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D" sz="1200" dirty="0">
                  <a:solidFill>
                    <a:srgbClr val="F1F1F3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endParaRPr>
                <a:latin typeface="Sora"/>
                <a:ea typeface="Sora"/>
                <a:cs typeface="Sora"/>
                <a:sym typeface="Sora"/>
              </a:endParaRPr>
            </a:p>
          </p:txBody>
        </p:sp>
        <p:sp>
          <p:nvSpPr>
            <p:cNvPr id="241" name="Google Shape;241;p12"/>
            <p:cNvSpPr txBox="1"/>
            <p:nvPr/>
          </p:nvSpPr>
          <p:spPr>
            <a:xfrm>
              <a:off x="2211105" y="4124225"/>
              <a:ext cx="2413800" cy="58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D" sz="1600" dirty="0" err="1">
                  <a:solidFill>
                    <a:srgbClr val="F1F1F3"/>
                  </a:solidFill>
                  <a:latin typeface="Sora Medium"/>
                  <a:ea typeface="Sora Medium"/>
                  <a:cs typeface="Sora Medium"/>
                  <a:sym typeface="Sora Medium"/>
                </a:rPr>
                <a:t>Feugiat</a:t>
              </a:r>
              <a:r>
                <a:rPr lang="en-ID" sz="1600" dirty="0">
                  <a:solidFill>
                    <a:srgbClr val="F1F1F3"/>
                  </a:solidFill>
                  <a:latin typeface="Sora Medium"/>
                  <a:ea typeface="Sora Medium"/>
                  <a:cs typeface="Sora Medium"/>
                  <a:sym typeface="Sora Medium"/>
                </a:rPr>
                <a:t> </a:t>
              </a:r>
              <a:r>
                <a:rPr lang="en-ID" sz="1600" dirty="0" err="1">
                  <a:solidFill>
                    <a:srgbClr val="F1F1F3"/>
                  </a:solidFill>
                  <a:latin typeface="Sora Medium"/>
                  <a:ea typeface="Sora Medium"/>
                  <a:cs typeface="Sora Medium"/>
                  <a:sym typeface="Sora Medium"/>
                </a:rPr>
                <a:t>quis</a:t>
              </a:r>
              <a:r>
                <a:rPr lang="en-ID" sz="1600" dirty="0">
                  <a:solidFill>
                    <a:srgbClr val="F1F1F3"/>
                  </a:solidFill>
                  <a:latin typeface="Sora Medium"/>
                  <a:ea typeface="Sora Medium"/>
                  <a:cs typeface="Sora Medium"/>
                  <a:sym typeface="Sora Medium"/>
                </a:rPr>
                <a:t> </a:t>
              </a:r>
              <a:r>
                <a:rPr lang="en-ID" sz="1600" dirty="0" err="1">
                  <a:solidFill>
                    <a:srgbClr val="F1F1F3"/>
                  </a:solidFill>
                  <a:latin typeface="Sora Medium"/>
                  <a:ea typeface="Sora Medium"/>
                  <a:cs typeface="Sora Medium"/>
                  <a:sym typeface="Sora Medium"/>
                </a:rPr>
                <a:t>ipsum</a:t>
              </a:r>
              <a:r>
                <a:rPr lang="en-ID" sz="1600" dirty="0">
                  <a:solidFill>
                    <a:srgbClr val="F1F1F3"/>
                  </a:solidFill>
                  <a:latin typeface="Sora Medium"/>
                  <a:ea typeface="Sora Medium"/>
                  <a:cs typeface="Sora Medium"/>
                  <a:sym typeface="Sora Medium"/>
                </a:rPr>
                <a:t> </a:t>
              </a:r>
              <a:r>
                <a:rPr lang="en-ID" sz="1600" dirty="0" err="1">
                  <a:solidFill>
                    <a:srgbClr val="F1F1F3"/>
                  </a:solidFill>
                  <a:latin typeface="Sora Medium"/>
                  <a:ea typeface="Sora Medium"/>
                  <a:cs typeface="Sora Medium"/>
                  <a:sym typeface="Sora Medium"/>
                </a:rPr>
                <a:t>vulputate</a:t>
              </a:r>
              <a:endParaRPr sz="1600">
                <a:solidFill>
                  <a:srgbClr val="F1F1F3"/>
                </a:solidFill>
                <a:latin typeface="Sora Medium"/>
                <a:ea typeface="Sora Medium"/>
                <a:cs typeface="Sora Medium"/>
                <a:sym typeface="Sora Medium"/>
              </a:endParaRPr>
            </a:p>
          </p:txBody>
        </p:sp>
        <p:sp>
          <p:nvSpPr>
            <p:cNvPr id="242" name="Google Shape;242;p12"/>
            <p:cNvSpPr/>
            <p:nvPr/>
          </p:nvSpPr>
          <p:spPr>
            <a:xfrm>
              <a:off x="1655761" y="4172707"/>
              <a:ext cx="485459" cy="485459"/>
            </a:xfrm>
            <a:prstGeom prst="roundRect">
              <a:avLst>
                <a:gd name="adj" fmla="val 16667"/>
              </a:avLst>
            </a:prstGeom>
            <a:solidFill>
              <a:srgbClr val="F1F1F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243" name="Google Shape;243;p12"/>
          <p:cNvGrpSpPr/>
          <p:nvPr/>
        </p:nvGrpSpPr>
        <p:grpSpPr>
          <a:xfrm>
            <a:off x="5669594" y="4156275"/>
            <a:ext cx="3451800" cy="1383274"/>
            <a:chOff x="1564322" y="4124225"/>
            <a:chExt cx="3451800" cy="1383274"/>
          </a:xfrm>
        </p:grpSpPr>
        <p:sp>
          <p:nvSpPr>
            <p:cNvPr id="244" name="Google Shape;244;p12"/>
            <p:cNvSpPr txBox="1"/>
            <p:nvPr/>
          </p:nvSpPr>
          <p:spPr>
            <a:xfrm>
              <a:off x="1564322" y="4750299"/>
              <a:ext cx="3451800" cy="75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D" sz="1200" dirty="0" err="1">
                  <a:solidFill>
                    <a:srgbClr val="F1F1F3"/>
                  </a:solidFill>
                  <a:latin typeface="Sora"/>
                  <a:ea typeface="Sora"/>
                  <a:cs typeface="Sora"/>
                  <a:sym typeface="Sora"/>
                </a:rPr>
                <a:t>Lorem</a:t>
              </a:r>
              <a:r>
                <a:rPr lang="en-ID" sz="1200" dirty="0">
                  <a:solidFill>
                    <a:srgbClr val="F1F1F3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rgbClr val="F1F1F3"/>
                  </a:solidFill>
                  <a:latin typeface="Sora"/>
                  <a:ea typeface="Sora"/>
                  <a:cs typeface="Sora"/>
                  <a:sym typeface="Sora"/>
                </a:rPr>
                <a:t>ipsum</a:t>
              </a:r>
              <a:r>
                <a:rPr lang="en-ID" sz="1200" dirty="0">
                  <a:solidFill>
                    <a:srgbClr val="F1F1F3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rgbClr val="F1F1F3"/>
                  </a:solidFill>
                  <a:latin typeface="Sora"/>
                  <a:ea typeface="Sora"/>
                  <a:cs typeface="Sora"/>
                  <a:sym typeface="Sora"/>
                </a:rPr>
                <a:t>dolor</a:t>
              </a:r>
              <a:r>
                <a:rPr lang="en-ID" sz="1200" dirty="0">
                  <a:solidFill>
                    <a:srgbClr val="F1F1F3"/>
                  </a:solidFill>
                  <a:latin typeface="Sora"/>
                  <a:ea typeface="Sora"/>
                  <a:cs typeface="Sora"/>
                  <a:sym typeface="Sora"/>
                </a:rPr>
                <a:t> sit </a:t>
              </a:r>
              <a:r>
                <a:rPr lang="en-ID" sz="1200" dirty="0" err="1">
                  <a:solidFill>
                    <a:srgbClr val="F1F1F3"/>
                  </a:solidFill>
                  <a:latin typeface="Sora"/>
                  <a:ea typeface="Sora"/>
                  <a:cs typeface="Sora"/>
                  <a:sym typeface="Sora"/>
                </a:rPr>
                <a:t>amet</a:t>
              </a:r>
              <a:r>
                <a:rPr lang="en-ID" sz="1200" dirty="0">
                  <a:solidFill>
                    <a:srgbClr val="F1F1F3"/>
                  </a:solidFill>
                  <a:latin typeface="Sora"/>
                  <a:ea typeface="Sora"/>
                  <a:cs typeface="Sora"/>
                  <a:sym typeface="Sora"/>
                </a:rPr>
                <a:t>, </a:t>
              </a:r>
              <a:r>
                <a:rPr lang="en-ID" sz="1200" dirty="0" err="1">
                  <a:solidFill>
                    <a:srgbClr val="F1F1F3"/>
                  </a:solidFill>
                  <a:latin typeface="Sora"/>
                  <a:ea typeface="Sora"/>
                  <a:cs typeface="Sora"/>
                  <a:sym typeface="Sora"/>
                </a:rPr>
                <a:t>consectetur</a:t>
              </a:r>
              <a:r>
                <a:rPr lang="en-ID" sz="1200" dirty="0">
                  <a:solidFill>
                    <a:srgbClr val="F1F1F3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rgbClr val="F1F1F3"/>
                  </a:solidFill>
                  <a:latin typeface="Sora"/>
                  <a:ea typeface="Sora"/>
                  <a:cs typeface="Sora"/>
                  <a:sym typeface="Sora"/>
                </a:rPr>
                <a:t>adipiscing</a:t>
              </a:r>
              <a:r>
                <a:rPr lang="en-ID" sz="1200" dirty="0">
                  <a:solidFill>
                    <a:srgbClr val="F1F1F3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rgbClr val="F1F1F3"/>
                  </a:solidFill>
                  <a:latin typeface="Sora"/>
                  <a:ea typeface="Sora"/>
                  <a:cs typeface="Sora"/>
                  <a:sym typeface="Sora"/>
                </a:rPr>
                <a:t>elit</a:t>
              </a:r>
              <a:r>
                <a:rPr lang="en-ID" sz="1200" dirty="0">
                  <a:solidFill>
                    <a:srgbClr val="F1F1F3"/>
                  </a:solidFill>
                  <a:latin typeface="Sora"/>
                  <a:ea typeface="Sora"/>
                  <a:cs typeface="Sora"/>
                  <a:sym typeface="Sora"/>
                </a:rPr>
                <a:t>. Sed </a:t>
              </a:r>
              <a:r>
                <a:rPr lang="en-ID" sz="1200" dirty="0" err="1">
                  <a:solidFill>
                    <a:srgbClr val="F1F1F3"/>
                  </a:solidFill>
                  <a:latin typeface="Sora"/>
                  <a:ea typeface="Sora"/>
                  <a:cs typeface="Sora"/>
                  <a:sym typeface="Sora"/>
                </a:rPr>
                <a:t>iaculis</a:t>
              </a:r>
              <a:r>
                <a:rPr lang="en-ID" sz="1200" dirty="0">
                  <a:solidFill>
                    <a:srgbClr val="F1F1F3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rgbClr val="F1F1F3"/>
                  </a:solidFill>
                  <a:latin typeface="Sora"/>
                  <a:ea typeface="Sora"/>
                  <a:cs typeface="Sora"/>
                  <a:sym typeface="Sora"/>
                </a:rPr>
                <a:t>vel</a:t>
              </a:r>
              <a:r>
                <a:rPr lang="en-ID" sz="1200" dirty="0">
                  <a:solidFill>
                    <a:srgbClr val="F1F1F3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rgbClr val="F1F1F3"/>
                  </a:solidFill>
                  <a:latin typeface="Sora"/>
                  <a:ea typeface="Sora"/>
                  <a:cs typeface="Sora"/>
                  <a:sym typeface="Sora"/>
                </a:rPr>
                <a:t>neque</a:t>
              </a:r>
              <a:r>
                <a:rPr lang="en-ID" sz="1200" dirty="0">
                  <a:solidFill>
                    <a:srgbClr val="F1F1F3"/>
                  </a:solidFill>
                  <a:latin typeface="Sora"/>
                  <a:ea typeface="Sora"/>
                  <a:cs typeface="Sora"/>
                  <a:sym typeface="Sora"/>
                </a:rPr>
                <a:t> ac </a:t>
              </a:r>
              <a:r>
                <a:rPr lang="en-ID" sz="1200" dirty="0" err="1">
                  <a:solidFill>
                    <a:srgbClr val="F1F1F3"/>
                  </a:solidFill>
                  <a:latin typeface="Sora"/>
                  <a:ea typeface="Sora"/>
                  <a:cs typeface="Sora"/>
                  <a:sym typeface="Sora"/>
                </a:rPr>
                <a:t>cursus</a:t>
              </a:r>
              <a:r>
                <a:rPr lang="en-ID" sz="1200" dirty="0">
                  <a:solidFill>
                    <a:srgbClr val="F1F1F3"/>
                  </a:solidFill>
                  <a:latin typeface="Sora"/>
                  <a:ea typeface="Sora"/>
                  <a:cs typeface="Sora"/>
                  <a:sym typeface="Sora"/>
                </a:rPr>
                <a:t>. Sed </a:t>
              </a:r>
              <a:r>
                <a:rPr lang="en-ID" sz="1200" dirty="0" err="1">
                  <a:solidFill>
                    <a:srgbClr val="F1F1F3"/>
                  </a:solidFill>
                  <a:latin typeface="Sora"/>
                  <a:ea typeface="Sora"/>
                  <a:cs typeface="Sora"/>
                  <a:sym typeface="Sora"/>
                </a:rPr>
                <a:t>velit</a:t>
              </a:r>
              <a:r>
                <a:rPr lang="en-ID" sz="1200" dirty="0">
                  <a:solidFill>
                    <a:srgbClr val="F1F1F3"/>
                  </a:solidFill>
                  <a:latin typeface="Sora"/>
                  <a:ea typeface="Sora"/>
                  <a:cs typeface="Sora"/>
                  <a:sym typeface="Sora"/>
                </a:rPr>
                <a:t> a </a:t>
              </a:r>
              <a:r>
                <a:rPr lang="en-ID" sz="1200" dirty="0" err="1">
                  <a:solidFill>
                    <a:srgbClr val="F1F1F3"/>
                  </a:solidFill>
                  <a:latin typeface="Sora"/>
                  <a:ea typeface="Sora"/>
                  <a:cs typeface="Sora"/>
                  <a:sym typeface="Sora"/>
                </a:rPr>
                <a:t>tempor</a:t>
              </a:r>
              <a:r>
                <a:rPr lang="en-ID" sz="1200" dirty="0">
                  <a:solidFill>
                    <a:srgbClr val="F1F1F3"/>
                  </a:solidFill>
                  <a:latin typeface="Sora"/>
                  <a:ea typeface="Sora"/>
                  <a:cs typeface="Sora"/>
                  <a:sym typeface="Sora"/>
                </a:rPr>
                <a:t>.</a:t>
              </a:r>
              <a:endParaRPr sz="1200">
                <a:solidFill>
                  <a:srgbClr val="F1F1F3"/>
                </a:solidFill>
                <a:latin typeface="Sora"/>
                <a:ea typeface="Sora"/>
                <a:cs typeface="Sora"/>
                <a:sym typeface="Sora"/>
              </a:endParaRPr>
            </a:p>
          </p:txBody>
        </p:sp>
        <p:sp>
          <p:nvSpPr>
            <p:cNvPr id="245" name="Google Shape;245;p12"/>
            <p:cNvSpPr txBox="1"/>
            <p:nvPr/>
          </p:nvSpPr>
          <p:spPr>
            <a:xfrm>
              <a:off x="2211103" y="4124225"/>
              <a:ext cx="2363400" cy="58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D" sz="1600">
                  <a:solidFill>
                    <a:srgbClr val="F1F1F3"/>
                  </a:solidFill>
                  <a:latin typeface="Sora SemiBold"/>
                  <a:ea typeface="Sora SemiBold"/>
                  <a:cs typeface="Sora SemiBold"/>
                  <a:sym typeface="Sora SemiBold"/>
                </a:rPr>
                <a:t>Feugiat quis ipsum vulputate</a:t>
              </a:r>
              <a:endParaRPr sz="1600">
                <a:solidFill>
                  <a:srgbClr val="F1F1F3"/>
                </a:solidFill>
                <a:latin typeface="Sora SemiBold"/>
                <a:ea typeface="Sora SemiBold"/>
                <a:cs typeface="Sora SemiBold"/>
                <a:sym typeface="Sora SemiBold"/>
              </a:endParaRPr>
            </a:p>
          </p:txBody>
        </p:sp>
        <p:sp>
          <p:nvSpPr>
            <p:cNvPr id="246" name="Google Shape;246;p12"/>
            <p:cNvSpPr/>
            <p:nvPr/>
          </p:nvSpPr>
          <p:spPr>
            <a:xfrm>
              <a:off x="1655761" y="4172707"/>
              <a:ext cx="485459" cy="485459"/>
            </a:xfrm>
            <a:prstGeom prst="roundRect">
              <a:avLst>
                <a:gd name="adj" fmla="val 16667"/>
              </a:avLst>
            </a:prstGeom>
            <a:solidFill>
              <a:srgbClr val="F1F1F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2"/>
          <p:cNvSpPr txBox="1"/>
          <p:nvPr/>
        </p:nvSpPr>
        <p:spPr>
          <a:xfrm>
            <a:off x="1339218" y="1089066"/>
            <a:ext cx="5235600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4400" dirty="0" err="1" smtClean="0">
                <a:solidFill>
                  <a:srgbClr val="3F3F3F"/>
                </a:solidFill>
                <a:latin typeface="Sora SemiBold"/>
                <a:ea typeface="Sora SemiBold"/>
                <a:cs typeface="Sora SemiBold"/>
                <a:sym typeface="Sora SemiBold"/>
              </a:rPr>
              <a:t>Summary</a:t>
            </a:r>
            <a:endParaRPr sz="4400">
              <a:solidFill>
                <a:schemeClr val="accent1"/>
              </a:solidFill>
              <a:latin typeface="Sora SemiBold"/>
              <a:ea typeface="Sora SemiBold"/>
              <a:cs typeface="Sora SemiBold"/>
              <a:sym typeface="Sora SemiBold"/>
            </a:endParaRPr>
          </a:p>
        </p:txBody>
      </p:sp>
      <p:sp>
        <p:nvSpPr>
          <p:cNvPr id="238" name="Google Shape;238;p12"/>
          <p:cNvSpPr txBox="1"/>
          <p:nvPr/>
        </p:nvSpPr>
        <p:spPr>
          <a:xfrm>
            <a:off x="1339233" y="1829345"/>
            <a:ext cx="4756924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800" dirty="0">
                <a:solidFill>
                  <a:schemeClr val="accent1"/>
                </a:solidFill>
                <a:latin typeface="Sora SemiBold"/>
                <a:ea typeface="Sora SemiBold"/>
                <a:cs typeface="Sora SemiBold"/>
                <a:sym typeface="Sora SemiBold"/>
              </a:rPr>
              <a:t>In </a:t>
            </a:r>
            <a:r>
              <a:rPr lang="en-ID" sz="1800" dirty="0" err="1">
                <a:solidFill>
                  <a:schemeClr val="accent1"/>
                </a:solidFill>
                <a:latin typeface="Sora SemiBold"/>
                <a:ea typeface="Sora SemiBold"/>
                <a:cs typeface="Sora SemiBold"/>
                <a:sym typeface="Sora SemiBold"/>
              </a:rPr>
              <a:t>hac</a:t>
            </a:r>
            <a:r>
              <a:rPr lang="en-ID" sz="1800" dirty="0">
                <a:solidFill>
                  <a:schemeClr val="accent1"/>
                </a:solidFill>
                <a:latin typeface="Sora SemiBold"/>
                <a:ea typeface="Sora SemiBold"/>
                <a:cs typeface="Sora SemiBold"/>
                <a:sym typeface="Sora SemiBold"/>
              </a:rPr>
              <a:t> </a:t>
            </a:r>
            <a:r>
              <a:rPr lang="en-ID" sz="1800" dirty="0" err="1">
                <a:solidFill>
                  <a:schemeClr val="accent1"/>
                </a:solidFill>
                <a:latin typeface="Sora SemiBold"/>
                <a:ea typeface="Sora SemiBold"/>
                <a:cs typeface="Sora SemiBold"/>
                <a:sym typeface="Sora SemiBold"/>
              </a:rPr>
              <a:t>habitasse</a:t>
            </a:r>
            <a:r>
              <a:rPr lang="en-ID" sz="1800" dirty="0">
                <a:solidFill>
                  <a:schemeClr val="accent1"/>
                </a:solidFill>
                <a:latin typeface="Sora SemiBold"/>
                <a:ea typeface="Sora SemiBold"/>
                <a:cs typeface="Sora SemiBold"/>
                <a:sym typeface="Sora SemiBold"/>
              </a:rPr>
              <a:t> </a:t>
            </a:r>
            <a:r>
              <a:rPr lang="en-ID" sz="1800" dirty="0" err="1">
                <a:solidFill>
                  <a:schemeClr val="accent1"/>
                </a:solidFill>
                <a:latin typeface="Sora SemiBold"/>
                <a:ea typeface="Sora SemiBold"/>
                <a:cs typeface="Sora SemiBold"/>
                <a:sym typeface="Sora SemiBold"/>
              </a:rPr>
              <a:t>platea</a:t>
            </a:r>
            <a:r>
              <a:rPr lang="en-ID" sz="1800" dirty="0">
                <a:solidFill>
                  <a:schemeClr val="accent1"/>
                </a:solidFill>
                <a:latin typeface="Sora SemiBold"/>
                <a:ea typeface="Sora SemiBold"/>
                <a:cs typeface="Sora SemiBold"/>
                <a:sym typeface="Sora SemiBold"/>
              </a:rPr>
              <a:t> </a:t>
            </a:r>
            <a:r>
              <a:rPr lang="en-ID" sz="1800" dirty="0" err="1">
                <a:solidFill>
                  <a:schemeClr val="accent1"/>
                </a:solidFill>
                <a:latin typeface="Sora SemiBold"/>
                <a:ea typeface="Sora SemiBold"/>
                <a:cs typeface="Sora SemiBold"/>
                <a:sym typeface="Sora SemiBold"/>
              </a:rPr>
              <a:t>dictumst</a:t>
            </a:r>
            <a:endParaRPr sz="1800">
              <a:solidFill>
                <a:schemeClr val="accent1"/>
              </a:solidFill>
              <a:latin typeface="Sora SemiBold"/>
              <a:ea typeface="Sora SemiBold"/>
              <a:cs typeface="Sora SemiBold"/>
              <a:sym typeface="Sora SemiBold"/>
            </a:endParaRPr>
          </a:p>
        </p:txBody>
      </p:sp>
      <p:grpSp>
        <p:nvGrpSpPr>
          <p:cNvPr id="22" name="Grupa 21"/>
          <p:cNvGrpSpPr/>
          <p:nvPr/>
        </p:nvGrpSpPr>
        <p:grpSpPr>
          <a:xfrm>
            <a:off x="1320799" y="2387238"/>
            <a:ext cx="2889251" cy="1851959"/>
            <a:chOff x="1320799" y="2387238"/>
            <a:chExt cx="2963101" cy="1851959"/>
          </a:xfrm>
        </p:grpSpPr>
        <p:sp>
          <p:nvSpPr>
            <p:cNvPr id="17" name="Prostokąt 16"/>
            <p:cNvSpPr/>
            <p:nvPr/>
          </p:nvSpPr>
          <p:spPr>
            <a:xfrm>
              <a:off x="1320799" y="2393950"/>
              <a:ext cx="2963101" cy="180975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800" dirty="0">
                <a:solidFill>
                  <a:schemeClr val="tx2"/>
                </a:solidFill>
              </a:endParaRPr>
            </a:p>
          </p:txBody>
        </p:sp>
        <p:sp>
          <p:nvSpPr>
            <p:cNvPr id="232" name="Google Shape;232;p12"/>
            <p:cNvSpPr/>
            <p:nvPr/>
          </p:nvSpPr>
          <p:spPr>
            <a:xfrm rot="10800000" flipH="1">
              <a:off x="1328238" y="2387238"/>
              <a:ext cx="2107154" cy="546462"/>
            </a:xfrm>
            <a:prstGeom prst="round1Rect">
              <a:avLst>
                <a:gd name="adj" fmla="val 3674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0" name="Prostokąt 19"/>
            <p:cNvSpPr/>
            <p:nvPr/>
          </p:nvSpPr>
          <p:spPr>
            <a:xfrm>
              <a:off x="1378388" y="2411512"/>
              <a:ext cx="184741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en-ID" dirty="0" err="1" smtClean="0">
                  <a:solidFill>
                    <a:srgbClr val="F1F1F3"/>
                  </a:solidFill>
                  <a:latin typeface="Sora Medium"/>
                  <a:ea typeface="Sora Medium"/>
                  <a:cs typeface="Sora Medium"/>
                  <a:sym typeface="Sora Medium"/>
                </a:rPr>
                <a:t>Feugiat</a:t>
              </a:r>
              <a:r>
                <a:rPr lang="en-ID" dirty="0" smtClean="0">
                  <a:solidFill>
                    <a:srgbClr val="F1F1F3"/>
                  </a:solidFill>
                  <a:latin typeface="Sora Medium"/>
                  <a:ea typeface="Sora Medium"/>
                  <a:cs typeface="Sora Medium"/>
                  <a:sym typeface="Sora Medium"/>
                </a:rPr>
                <a:t> </a:t>
              </a:r>
              <a:r>
                <a:rPr lang="en-ID" dirty="0" err="1" smtClean="0">
                  <a:solidFill>
                    <a:srgbClr val="F1F1F3"/>
                  </a:solidFill>
                  <a:latin typeface="Sora Medium"/>
                  <a:ea typeface="Sora Medium"/>
                  <a:cs typeface="Sora Medium"/>
                  <a:sym typeface="Sora Medium"/>
                </a:rPr>
                <a:t>quis</a:t>
              </a:r>
              <a:r>
                <a:rPr lang="en-ID" dirty="0" smtClean="0">
                  <a:solidFill>
                    <a:srgbClr val="F1F1F3"/>
                  </a:solidFill>
                  <a:latin typeface="Sora Medium"/>
                  <a:ea typeface="Sora Medium"/>
                  <a:cs typeface="Sora Medium"/>
                  <a:sym typeface="Sora Medium"/>
                </a:rPr>
                <a:t> </a:t>
              </a:r>
              <a:r>
                <a:rPr lang="en-ID" dirty="0" err="1" smtClean="0">
                  <a:solidFill>
                    <a:srgbClr val="F1F1F3"/>
                  </a:solidFill>
                  <a:latin typeface="Sora Medium"/>
                  <a:ea typeface="Sora Medium"/>
                  <a:cs typeface="Sora Medium"/>
                  <a:sym typeface="Sora Medium"/>
                </a:rPr>
                <a:t>ipsum</a:t>
              </a:r>
              <a:r>
                <a:rPr lang="en-ID" dirty="0" smtClean="0">
                  <a:solidFill>
                    <a:srgbClr val="F1F1F3"/>
                  </a:solidFill>
                  <a:latin typeface="Sora Medium"/>
                  <a:ea typeface="Sora Medium"/>
                  <a:cs typeface="Sora Medium"/>
                  <a:sym typeface="Sora Medium"/>
                </a:rPr>
                <a:t> </a:t>
              </a:r>
              <a:r>
                <a:rPr lang="en-ID" dirty="0" err="1" smtClean="0">
                  <a:solidFill>
                    <a:srgbClr val="F1F1F3"/>
                  </a:solidFill>
                  <a:latin typeface="Sora Medium"/>
                  <a:ea typeface="Sora Medium"/>
                  <a:cs typeface="Sora Medium"/>
                  <a:sym typeface="Sora Medium"/>
                </a:rPr>
                <a:t>vulputate</a:t>
              </a:r>
              <a:endParaRPr lang="en-ID" dirty="0">
                <a:solidFill>
                  <a:srgbClr val="F1F1F3"/>
                </a:solidFill>
                <a:latin typeface="Sora Medium"/>
                <a:ea typeface="Sora Medium"/>
                <a:cs typeface="Sora Medium"/>
                <a:sym typeface="Sora Medium"/>
              </a:endParaRPr>
            </a:p>
          </p:txBody>
        </p:sp>
        <p:sp>
          <p:nvSpPr>
            <p:cNvPr id="21" name="Prostokąt 20"/>
            <p:cNvSpPr/>
            <p:nvPr/>
          </p:nvSpPr>
          <p:spPr>
            <a:xfrm>
              <a:off x="1441450" y="3026557"/>
              <a:ext cx="2743200" cy="12126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30000"/>
                </a:lnSpc>
              </a:pPr>
              <a:r>
                <a:rPr lang="en-ID" dirty="0" err="1" smtClean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Lorem</a:t>
              </a:r>
              <a:r>
                <a:rPr lang="en-ID" dirty="0" smtClean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dirty="0" err="1" smtClean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ipsum</a:t>
              </a:r>
              <a:r>
                <a:rPr lang="en-ID" dirty="0" smtClean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dirty="0" err="1" smtClean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dolor</a:t>
              </a:r>
              <a:r>
                <a:rPr lang="en-ID" dirty="0" smtClean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sit </a:t>
              </a:r>
              <a:r>
                <a:rPr lang="en-ID" dirty="0" err="1" smtClean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amet</a:t>
              </a:r>
              <a:r>
                <a:rPr lang="en-ID" dirty="0" smtClean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, </a:t>
              </a:r>
              <a:r>
                <a:rPr lang="en-ID" dirty="0" err="1" smtClean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consectetur</a:t>
              </a:r>
              <a:r>
                <a:rPr lang="en-ID" dirty="0" smtClean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dirty="0" err="1" smtClean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adipiscing</a:t>
              </a:r>
              <a:r>
                <a:rPr lang="en-ID" dirty="0" smtClean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dirty="0" err="1" smtClean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elit</a:t>
              </a:r>
              <a:r>
                <a:rPr lang="en-ID" dirty="0" smtClean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. Sed </a:t>
              </a:r>
              <a:r>
                <a:rPr lang="en-ID" dirty="0" err="1" smtClean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iaculis</a:t>
              </a:r>
              <a:r>
                <a:rPr lang="en-ID" dirty="0" smtClean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dirty="0" err="1" smtClean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vel</a:t>
              </a:r>
              <a:r>
                <a:rPr lang="en-ID" dirty="0" smtClean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dirty="0" err="1" smtClean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neque</a:t>
              </a:r>
              <a:r>
                <a:rPr lang="en-ID" dirty="0" smtClean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ac </a:t>
              </a:r>
              <a:r>
                <a:rPr lang="en-ID" dirty="0" err="1" smtClean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cursus</a:t>
              </a:r>
              <a:r>
                <a:rPr lang="en-ID" dirty="0" smtClean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. </a:t>
              </a:r>
              <a:endParaRPr lang="en-ID" dirty="0">
                <a:latin typeface="Sora"/>
                <a:ea typeface="Sora"/>
                <a:cs typeface="Sora"/>
                <a:sym typeface="Sora"/>
              </a:endParaRPr>
            </a:p>
          </p:txBody>
        </p:sp>
      </p:grpSp>
      <p:grpSp>
        <p:nvGrpSpPr>
          <p:cNvPr id="58" name="Grupa 57"/>
          <p:cNvGrpSpPr/>
          <p:nvPr/>
        </p:nvGrpSpPr>
        <p:grpSpPr>
          <a:xfrm>
            <a:off x="4457699" y="2399938"/>
            <a:ext cx="2889251" cy="1851959"/>
            <a:chOff x="1320799" y="2387238"/>
            <a:chExt cx="2963101" cy="1851959"/>
          </a:xfrm>
        </p:grpSpPr>
        <p:sp>
          <p:nvSpPr>
            <p:cNvPr id="59" name="Prostokąt 58"/>
            <p:cNvSpPr/>
            <p:nvPr/>
          </p:nvSpPr>
          <p:spPr>
            <a:xfrm>
              <a:off x="1320799" y="2393950"/>
              <a:ext cx="2963101" cy="180975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800" dirty="0">
                <a:solidFill>
                  <a:schemeClr val="tx2"/>
                </a:solidFill>
              </a:endParaRPr>
            </a:p>
          </p:txBody>
        </p:sp>
        <p:sp>
          <p:nvSpPr>
            <p:cNvPr id="60" name="Google Shape;232;p12"/>
            <p:cNvSpPr/>
            <p:nvPr/>
          </p:nvSpPr>
          <p:spPr>
            <a:xfrm rot="10800000" flipH="1">
              <a:off x="1328238" y="2387238"/>
              <a:ext cx="2107154" cy="546462"/>
            </a:xfrm>
            <a:prstGeom prst="round1Rect">
              <a:avLst>
                <a:gd name="adj" fmla="val 3674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1" name="Prostokąt 60"/>
            <p:cNvSpPr/>
            <p:nvPr/>
          </p:nvSpPr>
          <p:spPr>
            <a:xfrm>
              <a:off x="1378388" y="2411512"/>
              <a:ext cx="184741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en-ID" dirty="0" err="1" smtClean="0">
                  <a:solidFill>
                    <a:srgbClr val="F1F1F3"/>
                  </a:solidFill>
                  <a:latin typeface="Sora Medium"/>
                  <a:ea typeface="Sora Medium"/>
                  <a:cs typeface="Sora Medium"/>
                  <a:sym typeface="Sora Medium"/>
                </a:rPr>
                <a:t>Feugiat</a:t>
              </a:r>
              <a:r>
                <a:rPr lang="en-ID" dirty="0" smtClean="0">
                  <a:solidFill>
                    <a:srgbClr val="F1F1F3"/>
                  </a:solidFill>
                  <a:latin typeface="Sora Medium"/>
                  <a:ea typeface="Sora Medium"/>
                  <a:cs typeface="Sora Medium"/>
                  <a:sym typeface="Sora Medium"/>
                </a:rPr>
                <a:t> </a:t>
              </a:r>
              <a:r>
                <a:rPr lang="en-ID" dirty="0" err="1" smtClean="0">
                  <a:solidFill>
                    <a:srgbClr val="F1F1F3"/>
                  </a:solidFill>
                  <a:latin typeface="Sora Medium"/>
                  <a:ea typeface="Sora Medium"/>
                  <a:cs typeface="Sora Medium"/>
                  <a:sym typeface="Sora Medium"/>
                </a:rPr>
                <a:t>quis</a:t>
              </a:r>
              <a:r>
                <a:rPr lang="en-ID" dirty="0" smtClean="0">
                  <a:solidFill>
                    <a:srgbClr val="F1F1F3"/>
                  </a:solidFill>
                  <a:latin typeface="Sora Medium"/>
                  <a:ea typeface="Sora Medium"/>
                  <a:cs typeface="Sora Medium"/>
                  <a:sym typeface="Sora Medium"/>
                </a:rPr>
                <a:t> </a:t>
              </a:r>
              <a:r>
                <a:rPr lang="en-ID" dirty="0" err="1" smtClean="0">
                  <a:solidFill>
                    <a:srgbClr val="F1F1F3"/>
                  </a:solidFill>
                  <a:latin typeface="Sora Medium"/>
                  <a:ea typeface="Sora Medium"/>
                  <a:cs typeface="Sora Medium"/>
                  <a:sym typeface="Sora Medium"/>
                </a:rPr>
                <a:t>ipsum</a:t>
              </a:r>
              <a:r>
                <a:rPr lang="en-ID" dirty="0" smtClean="0">
                  <a:solidFill>
                    <a:srgbClr val="F1F1F3"/>
                  </a:solidFill>
                  <a:latin typeface="Sora Medium"/>
                  <a:ea typeface="Sora Medium"/>
                  <a:cs typeface="Sora Medium"/>
                  <a:sym typeface="Sora Medium"/>
                </a:rPr>
                <a:t> </a:t>
              </a:r>
              <a:r>
                <a:rPr lang="en-ID" dirty="0" err="1" smtClean="0">
                  <a:solidFill>
                    <a:srgbClr val="F1F1F3"/>
                  </a:solidFill>
                  <a:latin typeface="Sora Medium"/>
                  <a:ea typeface="Sora Medium"/>
                  <a:cs typeface="Sora Medium"/>
                  <a:sym typeface="Sora Medium"/>
                </a:rPr>
                <a:t>vulputate</a:t>
              </a:r>
              <a:endParaRPr lang="en-ID" dirty="0">
                <a:solidFill>
                  <a:srgbClr val="F1F1F3"/>
                </a:solidFill>
                <a:latin typeface="Sora Medium"/>
                <a:ea typeface="Sora Medium"/>
                <a:cs typeface="Sora Medium"/>
                <a:sym typeface="Sora Medium"/>
              </a:endParaRPr>
            </a:p>
          </p:txBody>
        </p:sp>
        <p:sp>
          <p:nvSpPr>
            <p:cNvPr id="62" name="Prostokąt 61"/>
            <p:cNvSpPr/>
            <p:nvPr/>
          </p:nvSpPr>
          <p:spPr>
            <a:xfrm>
              <a:off x="1441450" y="3026557"/>
              <a:ext cx="2743200" cy="12126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30000"/>
                </a:lnSpc>
              </a:pPr>
              <a:r>
                <a:rPr lang="en-ID" dirty="0" err="1" smtClean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Lorem</a:t>
              </a:r>
              <a:r>
                <a:rPr lang="en-ID" dirty="0" smtClean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dirty="0" err="1" smtClean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ipsum</a:t>
              </a:r>
              <a:r>
                <a:rPr lang="en-ID" dirty="0" smtClean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dirty="0" err="1" smtClean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dolor</a:t>
              </a:r>
              <a:r>
                <a:rPr lang="en-ID" dirty="0" smtClean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sit </a:t>
              </a:r>
              <a:r>
                <a:rPr lang="en-ID" dirty="0" err="1" smtClean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amet</a:t>
              </a:r>
              <a:r>
                <a:rPr lang="en-ID" dirty="0" smtClean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, </a:t>
              </a:r>
              <a:r>
                <a:rPr lang="en-ID" dirty="0" err="1" smtClean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consectetur</a:t>
              </a:r>
              <a:r>
                <a:rPr lang="en-ID" dirty="0" smtClean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dirty="0" err="1" smtClean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adipiscing</a:t>
              </a:r>
              <a:r>
                <a:rPr lang="en-ID" dirty="0" smtClean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dirty="0" err="1" smtClean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elit</a:t>
              </a:r>
              <a:r>
                <a:rPr lang="en-ID" dirty="0" smtClean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. Sed </a:t>
              </a:r>
              <a:r>
                <a:rPr lang="en-ID" dirty="0" err="1" smtClean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iaculis</a:t>
              </a:r>
              <a:r>
                <a:rPr lang="en-ID" dirty="0" smtClean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dirty="0" err="1" smtClean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vel</a:t>
              </a:r>
              <a:r>
                <a:rPr lang="en-ID" dirty="0" smtClean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dirty="0" err="1" smtClean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neque</a:t>
              </a:r>
              <a:r>
                <a:rPr lang="en-ID" dirty="0" smtClean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ac </a:t>
              </a:r>
              <a:r>
                <a:rPr lang="en-ID" dirty="0" err="1" smtClean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cursus</a:t>
              </a:r>
              <a:r>
                <a:rPr lang="en-ID" dirty="0" smtClean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. </a:t>
              </a:r>
              <a:endParaRPr lang="en-ID" dirty="0">
                <a:latin typeface="Sora"/>
                <a:ea typeface="Sora"/>
                <a:cs typeface="Sora"/>
                <a:sym typeface="Sora"/>
              </a:endParaRPr>
            </a:p>
          </p:txBody>
        </p:sp>
      </p:grpSp>
      <p:grpSp>
        <p:nvGrpSpPr>
          <p:cNvPr id="63" name="Grupa 62"/>
          <p:cNvGrpSpPr/>
          <p:nvPr/>
        </p:nvGrpSpPr>
        <p:grpSpPr>
          <a:xfrm>
            <a:off x="7708899" y="2406288"/>
            <a:ext cx="2889251" cy="1851959"/>
            <a:chOff x="1320799" y="2387238"/>
            <a:chExt cx="2963101" cy="1851959"/>
          </a:xfrm>
        </p:grpSpPr>
        <p:sp>
          <p:nvSpPr>
            <p:cNvPr id="64" name="Prostokąt 63"/>
            <p:cNvSpPr/>
            <p:nvPr/>
          </p:nvSpPr>
          <p:spPr>
            <a:xfrm>
              <a:off x="1320799" y="2393950"/>
              <a:ext cx="2963101" cy="180975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800" dirty="0">
                <a:solidFill>
                  <a:schemeClr val="tx2"/>
                </a:solidFill>
              </a:endParaRPr>
            </a:p>
          </p:txBody>
        </p:sp>
        <p:sp>
          <p:nvSpPr>
            <p:cNvPr id="65" name="Google Shape;232;p12"/>
            <p:cNvSpPr/>
            <p:nvPr/>
          </p:nvSpPr>
          <p:spPr>
            <a:xfrm rot="10800000" flipH="1">
              <a:off x="1328238" y="2387238"/>
              <a:ext cx="2107154" cy="546462"/>
            </a:xfrm>
            <a:prstGeom prst="round1Rect">
              <a:avLst>
                <a:gd name="adj" fmla="val 3674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6" name="Prostokąt 65"/>
            <p:cNvSpPr/>
            <p:nvPr/>
          </p:nvSpPr>
          <p:spPr>
            <a:xfrm>
              <a:off x="1378388" y="2411512"/>
              <a:ext cx="184741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en-ID" dirty="0" err="1" smtClean="0">
                  <a:solidFill>
                    <a:srgbClr val="F1F1F3"/>
                  </a:solidFill>
                  <a:latin typeface="Sora Medium"/>
                  <a:ea typeface="Sora Medium"/>
                  <a:cs typeface="Sora Medium"/>
                  <a:sym typeface="Sora Medium"/>
                </a:rPr>
                <a:t>Feugiat</a:t>
              </a:r>
              <a:r>
                <a:rPr lang="en-ID" dirty="0" smtClean="0">
                  <a:solidFill>
                    <a:srgbClr val="F1F1F3"/>
                  </a:solidFill>
                  <a:latin typeface="Sora Medium"/>
                  <a:ea typeface="Sora Medium"/>
                  <a:cs typeface="Sora Medium"/>
                  <a:sym typeface="Sora Medium"/>
                </a:rPr>
                <a:t> </a:t>
              </a:r>
              <a:r>
                <a:rPr lang="en-ID" dirty="0" err="1" smtClean="0">
                  <a:solidFill>
                    <a:srgbClr val="F1F1F3"/>
                  </a:solidFill>
                  <a:latin typeface="Sora Medium"/>
                  <a:ea typeface="Sora Medium"/>
                  <a:cs typeface="Sora Medium"/>
                  <a:sym typeface="Sora Medium"/>
                </a:rPr>
                <a:t>quis</a:t>
              </a:r>
              <a:r>
                <a:rPr lang="en-ID" dirty="0" smtClean="0">
                  <a:solidFill>
                    <a:srgbClr val="F1F1F3"/>
                  </a:solidFill>
                  <a:latin typeface="Sora Medium"/>
                  <a:ea typeface="Sora Medium"/>
                  <a:cs typeface="Sora Medium"/>
                  <a:sym typeface="Sora Medium"/>
                </a:rPr>
                <a:t> </a:t>
              </a:r>
              <a:r>
                <a:rPr lang="en-ID" dirty="0" err="1" smtClean="0">
                  <a:solidFill>
                    <a:srgbClr val="F1F1F3"/>
                  </a:solidFill>
                  <a:latin typeface="Sora Medium"/>
                  <a:ea typeface="Sora Medium"/>
                  <a:cs typeface="Sora Medium"/>
                  <a:sym typeface="Sora Medium"/>
                </a:rPr>
                <a:t>ipsum</a:t>
              </a:r>
              <a:r>
                <a:rPr lang="en-ID" dirty="0" smtClean="0">
                  <a:solidFill>
                    <a:srgbClr val="F1F1F3"/>
                  </a:solidFill>
                  <a:latin typeface="Sora Medium"/>
                  <a:ea typeface="Sora Medium"/>
                  <a:cs typeface="Sora Medium"/>
                  <a:sym typeface="Sora Medium"/>
                </a:rPr>
                <a:t> </a:t>
              </a:r>
              <a:r>
                <a:rPr lang="en-ID" dirty="0" err="1" smtClean="0">
                  <a:solidFill>
                    <a:srgbClr val="F1F1F3"/>
                  </a:solidFill>
                  <a:latin typeface="Sora Medium"/>
                  <a:ea typeface="Sora Medium"/>
                  <a:cs typeface="Sora Medium"/>
                  <a:sym typeface="Sora Medium"/>
                </a:rPr>
                <a:t>vulputate</a:t>
              </a:r>
              <a:endParaRPr lang="en-ID" dirty="0">
                <a:solidFill>
                  <a:srgbClr val="F1F1F3"/>
                </a:solidFill>
                <a:latin typeface="Sora Medium"/>
                <a:ea typeface="Sora Medium"/>
                <a:cs typeface="Sora Medium"/>
                <a:sym typeface="Sora Medium"/>
              </a:endParaRPr>
            </a:p>
          </p:txBody>
        </p:sp>
        <p:sp>
          <p:nvSpPr>
            <p:cNvPr id="67" name="Prostokąt 66"/>
            <p:cNvSpPr/>
            <p:nvPr/>
          </p:nvSpPr>
          <p:spPr>
            <a:xfrm>
              <a:off x="1441450" y="3026557"/>
              <a:ext cx="2743200" cy="12126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30000"/>
                </a:lnSpc>
              </a:pPr>
              <a:r>
                <a:rPr lang="en-ID" dirty="0" err="1" smtClean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Lorem</a:t>
              </a:r>
              <a:r>
                <a:rPr lang="en-ID" dirty="0" smtClean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dirty="0" err="1" smtClean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ipsum</a:t>
              </a:r>
              <a:r>
                <a:rPr lang="en-ID" dirty="0" smtClean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dirty="0" err="1" smtClean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dolor</a:t>
              </a:r>
              <a:r>
                <a:rPr lang="en-ID" dirty="0" smtClean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sit </a:t>
              </a:r>
              <a:r>
                <a:rPr lang="en-ID" dirty="0" err="1" smtClean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amet</a:t>
              </a:r>
              <a:r>
                <a:rPr lang="en-ID" dirty="0" smtClean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, </a:t>
              </a:r>
              <a:r>
                <a:rPr lang="en-ID" dirty="0" err="1" smtClean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consectetur</a:t>
              </a:r>
              <a:r>
                <a:rPr lang="en-ID" dirty="0" smtClean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dirty="0" err="1" smtClean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adipiscing</a:t>
              </a:r>
              <a:r>
                <a:rPr lang="en-ID" dirty="0" smtClean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dirty="0" err="1" smtClean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elit</a:t>
              </a:r>
              <a:r>
                <a:rPr lang="en-ID" dirty="0" smtClean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. Sed </a:t>
              </a:r>
              <a:r>
                <a:rPr lang="en-ID" dirty="0" err="1" smtClean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iaculis</a:t>
              </a:r>
              <a:r>
                <a:rPr lang="en-ID" dirty="0" smtClean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dirty="0" err="1" smtClean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vel</a:t>
              </a:r>
              <a:r>
                <a:rPr lang="en-ID" dirty="0" smtClean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dirty="0" err="1" smtClean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neque</a:t>
              </a:r>
              <a:r>
                <a:rPr lang="en-ID" dirty="0" smtClean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ac </a:t>
              </a:r>
              <a:r>
                <a:rPr lang="en-ID" dirty="0" err="1" smtClean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cursus</a:t>
              </a:r>
              <a:r>
                <a:rPr lang="en-ID" dirty="0" smtClean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. </a:t>
              </a:r>
              <a:endParaRPr lang="en-ID" dirty="0">
                <a:latin typeface="Sora"/>
                <a:ea typeface="Sora"/>
                <a:cs typeface="Sora"/>
                <a:sym typeface="Sora"/>
              </a:endParaRPr>
            </a:p>
          </p:txBody>
        </p:sp>
      </p:grpSp>
      <p:grpSp>
        <p:nvGrpSpPr>
          <p:cNvPr id="68" name="Grupa 67"/>
          <p:cNvGrpSpPr/>
          <p:nvPr/>
        </p:nvGrpSpPr>
        <p:grpSpPr>
          <a:xfrm>
            <a:off x="1327149" y="4355738"/>
            <a:ext cx="2889251" cy="1851959"/>
            <a:chOff x="1320799" y="2387238"/>
            <a:chExt cx="2963101" cy="1851959"/>
          </a:xfrm>
        </p:grpSpPr>
        <p:sp>
          <p:nvSpPr>
            <p:cNvPr id="69" name="Prostokąt 68"/>
            <p:cNvSpPr/>
            <p:nvPr/>
          </p:nvSpPr>
          <p:spPr>
            <a:xfrm>
              <a:off x="1320799" y="2393950"/>
              <a:ext cx="2963101" cy="180975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800" dirty="0">
                <a:solidFill>
                  <a:schemeClr val="tx2"/>
                </a:solidFill>
              </a:endParaRPr>
            </a:p>
          </p:txBody>
        </p:sp>
        <p:sp>
          <p:nvSpPr>
            <p:cNvPr id="70" name="Google Shape;232;p12"/>
            <p:cNvSpPr/>
            <p:nvPr/>
          </p:nvSpPr>
          <p:spPr>
            <a:xfrm rot="10800000" flipH="1">
              <a:off x="1328238" y="2387238"/>
              <a:ext cx="2107154" cy="546462"/>
            </a:xfrm>
            <a:prstGeom prst="round1Rect">
              <a:avLst>
                <a:gd name="adj" fmla="val 3674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1" name="Prostokąt 70"/>
            <p:cNvSpPr/>
            <p:nvPr/>
          </p:nvSpPr>
          <p:spPr>
            <a:xfrm>
              <a:off x="1378388" y="2411512"/>
              <a:ext cx="184741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en-ID" dirty="0" err="1" smtClean="0">
                  <a:solidFill>
                    <a:srgbClr val="F1F1F3"/>
                  </a:solidFill>
                  <a:latin typeface="Sora Medium"/>
                  <a:ea typeface="Sora Medium"/>
                  <a:cs typeface="Sora Medium"/>
                  <a:sym typeface="Sora Medium"/>
                </a:rPr>
                <a:t>Feugiat</a:t>
              </a:r>
              <a:r>
                <a:rPr lang="en-ID" dirty="0" smtClean="0">
                  <a:solidFill>
                    <a:srgbClr val="F1F1F3"/>
                  </a:solidFill>
                  <a:latin typeface="Sora Medium"/>
                  <a:ea typeface="Sora Medium"/>
                  <a:cs typeface="Sora Medium"/>
                  <a:sym typeface="Sora Medium"/>
                </a:rPr>
                <a:t> </a:t>
              </a:r>
              <a:r>
                <a:rPr lang="en-ID" dirty="0" err="1" smtClean="0">
                  <a:solidFill>
                    <a:srgbClr val="F1F1F3"/>
                  </a:solidFill>
                  <a:latin typeface="Sora Medium"/>
                  <a:ea typeface="Sora Medium"/>
                  <a:cs typeface="Sora Medium"/>
                  <a:sym typeface="Sora Medium"/>
                </a:rPr>
                <a:t>quis</a:t>
              </a:r>
              <a:r>
                <a:rPr lang="en-ID" dirty="0" smtClean="0">
                  <a:solidFill>
                    <a:srgbClr val="F1F1F3"/>
                  </a:solidFill>
                  <a:latin typeface="Sora Medium"/>
                  <a:ea typeface="Sora Medium"/>
                  <a:cs typeface="Sora Medium"/>
                  <a:sym typeface="Sora Medium"/>
                </a:rPr>
                <a:t> </a:t>
              </a:r>
              <a:r>
                <a:rPr lang="en-ID" dirty="0" err="1" smtClean="0">
                  <a:solidFill>
                    <a:srgbClr val="F1F1F3"/>
                  </a:solidFill>
                  <a:latin typeface="Sora Medium"/>
                  <a:ea typeface="Sora Medium"/>
                  <a:cs typeface="Sora Medium"/>
                  <a:sym typeface="Sora Medium"/>
                </a:rPr>
                <a:t>ipsum</a:t>
              </a:r>
              <a:r>
                <a:rPr lang="en-ID" dirty="0" smtClean="0">
                  <a:solidFill>
                    <a:srgbClr val="F1F1F3"/>
                  </a:solidFill>
                  <a:latin typeface="Sora Medium"/>
                  <a:ea typeface="Sora Medium"/>
                  <a:cs typeface="Sora Medium"/>
                  <a:sym typeface="Sora Medium"/>
                </a:rPr>
                <a:t> </a:t>
              </a:r>
              <a:r>
                <a:rPr lang="en-ID" dirty="0" err="1" smtClean="0">
                  <a:solidFill>
                    <a:srgbClr val="F1F1F3"/>
                  </a:solidFill>
                  <a:latin typeface="Sora Medium"/>
                  <a:ea typeface="Sora Medium"/>
                  <a:cs typeface="Sora Medium"/>
                  <a:sym typeface="Sora Medium"/>
                </a:rPr>
                <a:t>vulputate</a:t>
              </a:r>
              <a:endParaRPr lang="en-ID" dirty="0">
                <a:solidFill>
                  <a:srgbClr val="F1F1F3"/>
                </a:solidFill>
                <a:latin typeface="Sora Medium"/>
                <a:ea typeface="Sora Medium"/>
                <a:cs typeface="Sora Medium"/>
                <a:sym typeface="Sora Medium"/>
              </a:endParaRPr>
            </a:p>
          </p:txBody>
        </p:sp>
        <p:sp>
          <p:nvSpPr>
            <p:cNvPr id="72" name="Prostokąt 71"/>
            <p:cNvSpPr/>
            <p:nvPr/>
          </p:nvSpPr>
          <p:spPr>
            <a:xfrm>
              <a:off x="1441450" y="3026557"/>
              <a:ext cx="2743200" cy="12126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30000"/>
                </a:lnSpc>
              </a:pPr>
              <a:r>
                <a:rPr lang="en-ID" dirty="0" err="1" smtClean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Lorem</a:t>
              </a:r>
              <a:r>
                <a:rPr lang="en-ID" dirty="0" smtClean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dirty="0" err="1" smtClean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ipsum</a:t>
              </a:r>
              <a:r>
                <a:rPr lang="en-ID" dirty="0" smtClean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dirty="0" err="1" smtClean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dolor</a:t>
              </a:r>
              <a:r>
                <a:rPr lang="en-ID" dirty="0" smtClean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sit </a:t>
              </a:r>
              <a:r>
                <a:rPr lang="en-ID" dirty="0" err="1" smtClean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amet</a:t>
              </a:r>
              <a:r>
                <a:rPr lang="en-ID" dirty="0" smtClean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, </a:t>
              </a:r>
              <a:r>
                <a:rPr lang="en-ID" dirty="0" err="1" smtClean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consectetur</a:t>
              </a:r>
              <a:r>
                <a:rPr lang="en-ID" dirty="0" smtClean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dirty="0" err="1" smtClean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adipiscing</a:t>
              </a:r>
              <a:r>
                <a:rPr lang="en-ID" dirty="0" smtClean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dirty="0" err="1" smtClean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elit</a:t>
              </a:r>
              <a:r>
                <a:rPr lang="en-ID" dirty="0" smtClean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. Sed </a:t>
              </a:r>
              <a:r>
                <a:rPr lang="en-ID" dirty="0" err="1" smtClean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iaculis</a:t>
              </a:r>
              <a:r>
                <a:rPr lang="en-ID" dirty="0" smtClean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dirty="0" err="1" smtClean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vel</a:t>
              </a:r>
              <a:r>
                <a:rPr lang="en-ID" dirty="0" smtClean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dirty="0" err="1" smtClean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neque</a:t>
              </a:r>
              <a:r>
                <a:rPr lang="en-ID" dirty="0" smtClean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ac </a:t>
              </a:r>
              <a:r>
                <a:rPr lang="en-ID" dirty="0" err="1" smtClean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cursus</a:t>
              </a:r>
              <a:r>
                <a:rPr lang="en-ID" dirty="0" smtClean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. </a:t>
              </a:r>
              <a:endParaRPr lang="en-ID" dirty="0">
                <a:latin typeface="Sora"/>
                <a:ea typeface="Sora"/>
                <a:cs typeface="Sora"/>
                <a:sym typeface="Sora"/>
              </a:endParaRPr>
            </a:p>
          </p:txBody>
        </p:sp>
      </p:grpSp>
      <p:grpSp>
        <p:nvGrpSpPr>
          <p:cNvPr id="73" name="Grupa 72"/>
          <p:cNvGrpSpPr/>
          <p:nvPr/>
        </p:nvGrpSpPr>
        <p:grpSpPr>
          <a:xfrm>
            <a:off x="4464049" y="4368438"/>
            <a:ext cx="2889251" cy="1851959"/>
            <a:chOff x="1320799" y="2387238"/>
            <a:chExt cx="2963101" cy="1851959"/>
          </a:xfrm>
        </p:grpSpPr>
        <p:sp>
          <p:nvSpPr>
            <p:cNvPr id="74" name="Prostokąt 73"/>
            <p:cNvSpPr/>
            <p:nvPr/>
          </p:nvSpPr>
          <p:spPr>
            <a:xfrm>
              <a:off x="1320799" y="2393950"/>
              <a:ext cx="2963101" cy="180975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800" dirty="0">
                <a:solidFill>
                  <a:schemeClr val="tx2"/>
                </a:solidFill>
              </a:endParaRPr>
            </a:p>
          </p:txBody>
        </p:sp>
        <p:sp>
          <p:nvSpPr>
            <p:cNvPr id="75" name="Google Shape;232;p12"/>
            <p:cNvSpPr/>
            <p:nvPr/>
          </p:nvSpPr>
          <p:spPr>
            <a:xfrm rot="10800000" flipH="1">
              <a:off x="1328238" y="2387238"/>
              <a:ext cx="2107154" cy="546462"/>
            </a:xfrm>
            <a:prstGeom prst="round1Rect">
              <a:avLst>
                <a:gd name="adj" fmla="val 3674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6" name="Prostokąt 75"/>
            <p:cNvSpPr/>
            <p:nvPr/>
          </p:nvSpPr>
          <p:spPr>
            <a:xfrm>
              <a:off x="1378388" y="2411512"/>
              <a:ext cx="184741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en-ID" dirty="0" err="1" smtClean="0">
                  <a:solidFill>
                    <a:srgbClr val="F1F1F3"/>
                  </a:solidFill>
                  <a:latin typeface="Sora Medium"/>
                  <a:ea typeface="Sora Medium"/>
                  <a:cs typeface="Sora Medium"/>
                  <a:sym typeface="Sora Medium"/>
                </a:rPr>
                <a:t>Feugiat</a:t>
              </a:r>
              <a:r>
                <a:rPr lang="en-ID" dirty="0" smtClean="0">
                  <a:solidFill>
                    <a:srgbClr val="F1F1F3"/>
                  </a:solidFill>
                  <a:latin typeface="Sora Medium"/>
                  <a:ea typeface="Sora Medium"/>
                  <a:cs typeface="Sora Medium"/>
                  <a:sym typeface="Sora Medium"/>
                </a:rPr>
                <a:t> </a:t>
              </a:r>
              <a:r>
                <a:rPr lang="en-ID" dirty="0" err="1" smtClean="0">
                  <a:solidFill>
                    <a:srgbClr val="F1F1F3"/>
                  </a:solidFill>
                  <a:latin typeface="Sora Medium"/>
                  <a:ea typeface="Sora Medium"/>
                  <a:cs typeface="Sora Medium"/>
                  <a:sym typeface="Sora Medium"/>
                </a:rPr>
                <a:t>quis</a:t>
              </a:r>
              <a:r>
                <a:rPr lang="en-ID" dirty="0" smtClean="0">
                  <a:solidFill>
                    <a:srgbClr val="F1F1F3"/>
                  </a:solidFill>
                  <a:latin typeface="Sora Medium"/>
                  <a:ea typeface="Sora Medium"/>
                  <a:cs typeface="Sora Medium"/>
                  <a:sym typeface="Sora Medium"/>
                </a:rPr>
                <a:t> </a:t>
              </a:r>
              <a:r>
                <a:rPr lang="en-ID" dirty="0" err="1" smtClean="0">
                  <a:solidFill>
                    <a:srgbClr val="F1F1F3"/>
                  </a:solidFill>
                  <a:latin typeface="Sora Medium"/>
                  <a:ea typeface="Sora Medium"/>
                  <a:cs typeface="Sora Medium"/>
                  <a:sym typeface="Sora Medium"/>
                </a:rPr>
                <a:t>ipsum</a:t>
              </a:r>
              <a:r>
                <a:rPr lang="en-ID" dirty="0" smtClean="0">
                  <a:solidFill>
                    <a:srgbClr val="F1F1F3"/>
                  </a:solidFill>
                  <a:latin typeface="Sora Medium"/>
                  <a:ea typeface="Sora Medium"/>
                  <a:cs typeface="Sora Medium"/>
                  <a:sym typeface="Sora Medium"/>
                </a:rPr>
                <a:t> </a:t>
              </a:r>
              <a:r>
                <a:rPr lang="en-ID" dirty="0" err="1" smtClean="0">
                  <a:solidFill>
                    <a:srgbClr val="F1F1F3"/>
                  </a:solidFill>
                  <a:latin typeface="Sora Medium"/>
                  <a:ea typeface="Sora Medium"/>
                  <a:cs typeface="Sora Medium"/>
                  <a:sym typeface="Sora Medium"/>
                </a:rPr>
                <a:t>vulputate</a:t>
              </a:r>
              <a:endParaRPr lang="en-ID" dirty="0">
                <a:solidFill>
                  <a:srgbClr val="F1F1F3"/>
                </a:solidFill>
                <a:latin typeface="Sora Medium"/>
                <a:ea typeface="Sora Medium"/>
                <a:cs typeface="Sora Medium"/>
                <a:sym typeface="Sora Medium"/>
              </a:endParaRPr>
            </a:p>
          </p:txBody>
        </p:sp>
        <p:sp>
          <p:nvSpPr>
            <p:cNvPr id="77" name="Prostokąt 76"/>
            <p:cNvSpPr/>
            <p:nvPr/>
          </p:nvSpPr>
          <p:spPr>
            <a:xfrm>
              <a:off x="1441450" y="3026557"/>
              <a:ext cx="2743200" cy="12126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30000"/>
                </a:lnSpc>
              </a:pPr>
              <a:r>
                <a:rPr lang="en-ID" dirty="0" err="1" smtClean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Lorem</a:t>
              </a:r>
              <a:r>
                <a:rPr lang="en-ID" dirty="0" smtClean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dirty="0" err="1" smtClean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ipsum</a:t>
              </a:r>
              <a:r>
                <a:rPr lang="en-ID" dirty="0" smtClean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dirty="0" err="1" smtClean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dolor</a:t>
              </a:r>
              <a:r>
                <a:rPr lang="en-ID" dirty="0" smtClean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sit </a:t>
              </a:r>
              <a:r>
                <a:rPr lang="en-ID" dirty="0" err="1" smtClean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amet</a:t>
              </a:r>
              <a:r>
                <a:rPr lang="en-ID" dirty="0" smtClean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, </a:t>
              </a:r>
              <a:r>
                <a:rPr lang="en-ID" dirty="0" err="1" smtClean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consectetur</a:t>
              </a:r>
              <a:r>
                <a:rPr lang="en-ID" dirty="0" smtClean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dirty="0" err="1" smtClean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adipiscing</a:t>
              </a:r>
              <a:r>
                <a:rPr lang="en-ID" dirty="0" smtClean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dirty="0" err="1" smtClean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elit</a:t>
              </a:r>
              <a:r>
                <a:rPr lang="en-ID" dirty="0" smtClean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. Sed </a:t>
              </a:r>
              <a:r>
                <a:rPr lang="en-ID" dirty="0" err="1" smtClean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iaculis</a:t>
              </a:r>
              <a:r>
                <a:rPr lang="en-ID" dirty="0" smtClean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dirty="0" err="1" smtClean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vel</a:t>
              </a:r>
              <a:r>
                <a:rPr lang="en-ID" dirty="0" smtClean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dirty="0" err="1" smtClean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neque</a:t>
              </a:r>
              <a:r>
                <a:rPr lang="en-ID" dirty="0" smtClean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ac </a:t>
              </a:r>
              <a:r>
                <a:rPr lang="en-ID" dirty="0" err="1" smtClean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cursus</a:t>
              </a:r>
              <a:r>
                <a:rPr lang="en-ID" dirty="0" smtClean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. </a:t>
              </a:r>
              <a:endParaRPr lang="en-ID" dirty="0">
                <a:latin typeface="Sora"/>
                <a:ea typeface="Sora"/>
                <a:cs typeface="Sora"/>
                <a:sym typeface="Sora"/>
              </a:endParaRPr>
            </a:p>
          </p:txBody>
        </p:sp>
      </p:grpSp>
      <p:grpSp>
        <p:nvGrpSpPr>
          <p:cNvPr id="78" name="Grupa 77"/>
          <p:cNvGrpSpPr/>
          <p:nvPr/>
        </p:nvGrpSpPr>
        <p:grpSpPr>
          <a:xfrm>
            <a:off x="7715249" y="4374788"/>
            <a:ext cx="2889251" cy="1851959"/>
            <a:chOff x="1320799" y="2387238"/>
            <a:chExt cx="2963101" cy="1851959"/>
          </a:xfrm>
        </p:grpSpPr>
        <p:sp>
          <p:nvSpPr>
            <p:cNvPr id="79" name="Prostokąt 78"/>
            <p:cNvSpPr/>
            <p:nvPr/>
          </p:nvSpPr>
          <p:spPr>
            <a:xfrm>
              <a:off x="1320799" y="2393950"/>
              <a:ext cx="2963101" cy="180975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800" dirty="0">
                <a:solidFill>
                  <a:schemeClr val="tx2"/>
                </a:solidFill>
              </a:endParaRPr>
            </a:p>
          </p:txBody>
        </p:sp>
        <p:sp>
          <p:nvSpPr>
            <p:cNvPr id="80" name="Google Shape;232;p12"/>
            <p:cNvSpPr/>
            <p:nvPr/>
          </p:nvSpPr>
          <p:spPr>
            <a:xfrm rot="10800000" flipH="1">
              <a:off x="1328238" y="2387238"/>
              <a:ext cx="2107154" cy="546462"/>
            </a:xfrm>
            <a:prstGeom prst="round1Rect">
              <a:avLst>
                <a:gd name="adj" fmla="val 3674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1" name="Prostokąt 80"/>
            <p:cNvSpPr/>
            <p:nvPr/>
          </p:nvSpPr>
          <p:spPr>
            <a:xfrm>
              <a:off x="1378388" y="2411512"/>
              <a:ext cx="184741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en-ID" dirty="0" err="1" smtClean="0">
                  <a:solidFill>
                    <a:srgbClr val="F1F1F3"/>
                  </a:solidFill>
                  <a:latin typeface="Sora Medium"/>
                  <a:ea typeface="Sora Medium"/>
                  <a:cs typeface="Sora Medium"/>
                  <a:sym typeface="Sora Medium"/>
                </a:rPr>
                <a:t>Feugiat</a:t>
              </a:r>
              <a:r>
                <a:rPr lang="en-ID" dirty="0" smtClean="0">
                  <a:solidFill>
                    <a:srgbClr val="F1F1F3"/>
                  </a:solidFill>
                  <a:latin typeface="Sora Medium"/>
                  <a:ea typeface="Sora Medium"/>
                  <a:cs typeface="Sora Medium"/>
                  <a:sym typeface="Sora Medium"/>
                </a:rPr>
                <a:t> </a:t>
              </a:r>
              <a:r>
                <a:rPr lang="en-ID" dirty="0" err="1" smtClean="0">
                  <a:solidFill>
                    <a:srgbClr val="F1F1F3"/>
                  </a:solidFill>
                  <a:latin typeface="Sora Medium"/>
                  <a:ea typeface="Sora Medium"/>
                  <a:cs typeface="Sora Medium"/>
                  <a:sym typeface="Sora Medium"/>
                </a:rPr>
                <a:t>quis</a:t>
              </a:r>
              <a:r>
                <a:rPr lang="en-ID" dirty="0" smtClean="0">
                  <a:solidFill>
                    <a:srgbClr val="F1F1F3"/>
                  </a:solidFill>
                  <a:latin typeface="Sora Medium"/>
                  <a:ea typeface="Sora Medium"/>
                  <a:cs typeface="Sora Medium"/>
                  <a:sym typeface="Sora Medium"/>
                </a:rPr>
                <a:t> </a:t>
              </a:r>
              <a:r>
                <a:rPr lang="en-ID" dirty="0" err="1" smtClean="0">
                  <a:solidFill>
                    <a:srgbClr val="F1F1F3"/>
                  </a:solidFill>
                  <a:latin typeface="Sora Medium"/>
                  <a:ea typeface="Sora Medium"/>
                  <a:cs typeface="Sora Medium"/>
                  <a:sym typeface="Sora Medium"/>
                </a:rPr>
                <a:t>ipsum</a:t>
              </a:r>
              <a:r>
                <a:rPr lang="en-ID" dirty="0" smtClean="0">
                  <a:solidFill>
                    <a:srgbClr val="F1F1F3"/>
                  </a:solidFill>
                  <a:latin typeface="Sora Medium"/>
                  <a:ea typeface="Sora Medium"/>
                  <a:cs typeface="Sora Medium"/>
                  <a:sym typeface="Sora Medium"/>
                </a:rPr>
                <a:t> </a:t>
              </a:r>
              <a:r>
                <a:rPr lang="en-ID" dirty="0" err="1" smtClean="0">
                  <a:solidFill>
                    <a:srgbClr val="F1F1F3"/>
                  </a:solidFill>
                  <a:latin typeface="Sora Medium"/>
                  <a:ea typeface="Sora Medium"/>
                  <a:cs typeface="Sora Medium"/>
                  <a:sym typeface="Sora Medium"/>
                </a:rPr>
                <a:t>vulputate</a:t>
              </a:r>
              <a:endParaRPr lang="en-ID" dirty="0">
                <a:solidFill>
                  <a:srgbClr val="F1F1F3"/>
                </a:solidFill>
                <a:latin typeface="Sora Medium"/>
                <a:ea typeface="Sora Medium"/>
                <a:cs typeface="Sora Medium"/>
                <a:sym typeface="Sora Medium"/>
              </a:endParaRPr>
            </a:p>
          </p:txBody>
        </p:sp>
        <p:sp>
          <p:nvSpPr>
            <p:cNvPr id="82" name="Prostokąt 81"/>
            <p:cNvSpPr/>
            <p:nvPr/>
          </p:nvSpPr>
          <p:spPr>
            <a:xfrm>
              <a:off x="1441450" y="3026557"/>
              <a:ext cx="2743200" cy="12126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30000"/>
                </a:lnSpc>
              </a:pPr>
              <a:r>
                <a:rPr lang="en-ID" dirty="0" err="1" smtClean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Lorem</a:t>
              </a:r>
              <a:r>
                <a:rPr lang="en-ID" dirty="0" smtClean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dirty="0" err="1" smtClean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ipsum</a:t>
              </a:r>
              <a:r>
                <a:rPr lang="en-ID" dirty="0" smtClean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dirty="0" err="1" smtClean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dolor</a:t>
              </a:r>
              <a:r>
                <a:rPr lang="en-ID" dirty="0" smtClean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sit </a:t>
              </a:r>
              <a:r>
                <a:rPr lang="en-ID" dirty="0" err="1" smtClean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amet</a:t>
              </a:r>
              <a:r>
                <a:rPr lang="en-ID" dirty="0" smtClean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, </a:t>
              </a:r>
              <a:r>
                <a:rPr lang="en-ID" dirty="0" err="1" smtClean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consectetur</a:t>
              </a:r>
              <a:r>
                <a:rPr lang="en-ID" dirty="0" smtClean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dirty="0" err="1" smtClean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adipiscing</a:t>
              </a:r>
              <a:r>
                <a:rPr lang="en-ID" dirty="0" smtClean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dirty="0" err="1" smtClean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elit</a:t>
              </a:r>
              <a:r>
                <a:rPr lang="en-ID" dirty="0" smtClean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. Sed </a:t>
              </a:r>
              <a:r>
                <a:rPr lang="en-ID" dirty="0" err="1" smtClean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iaculis</a:t>
              </a:r>
              <a:r>
                <a:rPr lang="en-ID" dirty="0" smtClean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dirty="0" err="1" smtClean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vel</a:t>
              </a:r>
              <a:r>
                <a:rPr lang="en-ID" dirty="0" smtClean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dirty="0" err="1" smtClean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neque</a:t>
              </a:r>
              <a:r>
                <a:rPr lang="en-ID" dirty="0" smtClean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ac </a:t>
              </a:r>
              <a:r>
                <a:rPr lang="en-ID" dirty="0" err="1" smtClean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cursus</a:t>
              </a:r>
              <a:r>
                <a:rPr lang="en-ID" dirty="0" smtClean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. </a:t>
              </a:r>
              <a:endParaRPr lang="en-ID" dirty="0">
                <a:latin typeface="Sora"/>
                <a:ea typeface="Sora"/>
                <a:cs typeface="Sora"/>
                <a:sym typeface="Sora"/>
              </a:endParaR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3"/>
          <p:cNvSpPr txBox="1"/>
          <p:nvPr/>
        </p:nvSpPr>
        <p:spPr>
          <a:xfrm>
            <a:off x="1339217" y="1050021"/>
            <a:ext cx="7557900" cy="14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4400">
                <a:solidFill>
                  <a:srgbClr val="3F3F3F"/>
                </a:solidFill>
                <a:latin typeface="Sora SemiBold"/>
                <a:ea typeface="Sora SemiBold"/>
                <a:cs typeface="Sora SemiBold"/>
                <a:sym typeface="Sora SemiBold"/>
              </a:rPr>
              <a:t>Pellentesque sit amet </a:t>
            </a:r>
            <a:r>
              <a:rPr lang="en-ID" sz="4400">
                <a:solidFill>
                  <a:schemeClr val="accent1"/>
                </a:solidFill>
                <a:latin typeface="Sora SemiBold"/>
                <a:ea typeface="Sora SemiBold"/>
                <a:cs typeface="Sora SemiBold"/>
                <a:sym typeface="Sora SemiBold"/>
              </a:rPr>
              <a:t>sit amet malesuada magna</a:t>
            </a:r>
            <a:endParaRPr sz="4400">
              <a:solidFill>
                <a:schemeClr val="accent1"/>
              </a:solidFill>
              <a:latin typeface="Sora SemiBold"/>
              <a:ea typeface="Sora SemiBold"/>
              <a:cs typeface="Sora SemiBold"/>
              <a:sym typeface="Sora SemiBold"/>
            </a:endParaRPr>
          </a:p>
        </p:txBody>
      </p:sp>
      <p:grpSp>
        <p:nvGrpSpPr>
          <p:cNvPr id="252" name="Google Shape;252;p13"/>
          <p:cNvGrpSpPr/>
          <p:nvPr/>
        </p:nvGrpSpPr>
        <p:grpSpPr>
          <a:xfrm>
            <a:off x="1339214" y="2712800"/>
            <a:ext cx="6963066" cy="927796"/>
            <a:chOff x="6132334" y="2971182"/>
            <a:chExt cx="6449100" cy="927796"/>
          </a:xfrm>
        </p:grpSpPr>
        <p:sp>
          <p:nvSpPr>
            <p:cNvPr id="253" name="Google Shape;253;p13"/>
            <p:cNvSpPr txBox="1"/>
            <p:nvPr/>
          </p:nvSpPr>
          <p:spPr>
            <a:xfrm>
              <a:off x="6132334" y="3381778"/>
              <a:ext cx="6449100" cy="51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Lorem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ipsum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dolor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sit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amet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,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consectetur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adipiscing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elit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. Sed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iaculis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vel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neque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ac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cursus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.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Donec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aliquam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sapien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a nisi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varius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pellentesque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.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Lorem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ipsum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dolor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sit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amet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.</a:t>
              </a:r>
              <a:endParaRPr>
                <a:latin typeface="Sora"/>
                <a:ea typeface="Sora"/>
                <a:cs typeface="Sora"/>
                <a:sym typeface="Sora"/>
              </a:endParaRPr>
            </a:p>
          </p:txBody>
        </p:sp>
        <p:sp>
          <p:nvSpPr>
            <p:cNvPr id="254" name="Google Shape;254;p13"/>
            <p:cNvSpPr txBox="1"/>
            <p:nvPr/>
          </p:nvSpPr>
          <p:spPr>
            <a:xfrm>
              <a:off x="6132358" y="2971182"/>
              <a:ext cx="61719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D" sz="1800">
                  <a:solidFill>
                    <a:schemeClr val="accent1"/>
                  </a:solidFill>
                  <a:latin typeface="Sora SemiBold"/>
                  <a:ea typeface="Sora SemiBold"/>
                  <a:cs typeface="Sora SemiBold"/>
                  <a:sym typeface="Sora SemiBold"/>
                </a:rPr>
                <a:t>Quis dignissim libero dolor</a:t>
              </a:r>
              <a:endParaRPr sz="1800">
                <a:solidFill>
                  <a:schemeClr val="accent1"/>
                </a:solidFill>
                <a:latin typeface="Sora SemiBold"/>
                <a:ea typeface="Sora SemiBold"/>
                <a:cs typeface="Sora SemiBold"/>
                <a:sym typeface="Sora SemiBold"/>
              </a:endParaRPr>
            </a:p>
          </p:txBody>
        </p:sp>
      </p:grpSp>
      <p:grpSp>
        <p:nvGrpSpPr>
          <p:cNvPr id="255" name="Google Shape;255;p13"/>
          <p:cNvGrpSpPr/>
          <p:nvPr/>
        </p:nvGrpSpPr>
        <p:grpSpPr>
          <a:xfrm>
            <a:off x="1436800" y="3991625"/>
            <a:ext cx="2779500" cy="1708200"/>
            <a:chOff x="1436800" y="3991625"/>
            <a:chExt cx="2779500" cy="1708200"/>
          </a:xfrm>
        </p:grpSpPr>
        <p:sp>
          <p:nvSpPr>
            <p:cNvPr id="256" name="Google Shape;256;p13"/>
            <p:cNvSpPr/>
            <p:nvPr/>
          </p:nvSpPr>
          <p:spPr>
            <a:xfrm rot="10800000">
              <a:off x="1436800" y="3991625"/>
              <a:ext cx="2779500" cy="1708200"/>
            </a:xfrm>
            <a:prstGeom prst="round1Rect">
              <a:avLst>
                <a:gd name="adj" fmla="val 16667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57" name="Google Shape;257;p13"/>
            <p:cNvGrpSpPr/>
            <p:nvPr/>
          </p:nvGrpSpPr>
          <p:grpSpPr>
            <a:xfrm>
              <a:off x="1666325" y="4243389"/>
              <a:ext cx="2361300" cy="1143286"/>
              <a:chOff x="1585124" y="4156270"/>
              <a:chExt cx="2361300" cy="1143286"/>
            </a:xfrm>
          </p:grpSpPr>
          <p:grpSp>
            <p:nvGrpSpPr>
              <p:cNvPr id="258" name="Google Shape;258;p13"/>
              <p:cNvGrpSpPr/>
              <p:nvPr/>
            </p:nvGrpSpPr>
            <p:grpSpPr>
              <a:xfrm>
                <a:off x="1654870" y="4205594"/>
                <a:ext cx="492004" cy="491865"/>
                <a:chOff x="7099765" y="4356565"/>
                <a:chExt cx="492004" cy="491865"/>
              </a:xfrm>
            </p:grpSpPr>
            <p:sp>
              <p:nvSpPr>
                <p:cNvPr id="259" name="Google Shape;259;p13"/>
                <p:cNvSpPr/>
                <p:nvPr/>
              </p:nvSpPr>
              <p:spPr>
                <a:xfrm>
                  <a:off x="7099765" y="4356565"/>
                  <a:ext cx="491865" cy="491865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F1F1F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Open Sans"/>
                    <a:ea typeface="Open Sans"/>
                    <a:cs typeface="Open Sans"/>
                    <a:sym typeface="Open Sans"/>
                  </a:endParaRPr>
                </a:p>
              </p:txBody>
            </p:sp>
            <p:sp>
              <p:nvSpPr>
                <p:cNvPr id="260" name="Google Shape;260;p13"/>
                <p:cNvSpPr txBox="1"/>
                <p:nvPr/>
              </p:nvSpPr>
              <p:spPr>
                <a:xfrm>
                  <a:off x="7099769" y="4433227"/>
                  <a:ext cx="492000" cy="3387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sp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ID" sz="1600" b="1">
                      <a:solidFill>
                        <a:schemeClr val="accent1"/>
                      </a:solidFill>
                      <a:latin typeface="Sora"/>
                      <a:ea typeface="Sora"/>
                      <a:cs typeface="Sora"/>
                      <a:sym typeface="Sora"/>
                    </a:rPr>
                    <a:t>01</a:t>
                  </a:r>
                  <a:endParaRPr sz="1600" b="1">
                    <a:solidFill>
                      <a:schemeClr val="accen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</p:grpSp>
          <p:sp>
            <p:nvSpPr>
              <p:cNvPr id="261" name="Google Shape;261;p13"/>
              <p:cNvSpPr txBox="1"/>
              <p:nvPr/>
            </p:nvSpPr>
            <p:spPr>
              <a:xfrm>
                <a:off x="1585124" y="4782356"/>
                <a:ext cx="2361300" cy="51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ID" sz="1200">
                    <a:solidFill>
                      <a:srgbClr val="F1F1F3"/>
                    </a:solidFill>
                    <a:latin typeface="Sora"/>
                    <a:ea typeface="Sora"/>
                    <a:cs typeface="Sora"/>
                    <a:sym typeface="Sora"/>
                  </a:rPr>
                  <a:t>Lorem ipsum dolor sit amet, consectetur adipiscing elit. </a:t>
                </a:r>
                <a:endParaRPr>
                  <a:latin typeface="Sora"/>
                  <a:ea typeface="Sora"/>
                  <a:cs typeface="Sora"/>
                  <a:sym typeface="Sora"/>
                </a:endParaRPr>
              </a:p>
            </p:txBody>
          </p:sp>
          <p:sp>
            <p:nvSpPr>
              <p:cNvPr id="262" name="Google Shape;262;p13"/>
              <p:cNvSpPr txBox="1"/>
              <p:nvPr/>
            </p:nvSpPr>
            <p:spPr>
              <a:xfrm>
                <a:off x="2231897" y="4156270"/>
                <a:ext cx="1319100" cy="585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ID" sz="1600">
                    <a:solidFill>
                      <a:srgbClr val="F1F1F3"/>
                    </a:solidFill>
                    <a:latin typeface="Sora SemiBold"/>
                    <a:ea typeface="Sora SemiBold"/>
                    <a:cs typeface="Sora SemiBold"/>
                    <a:sym typeface="Sora SemiBold"/>
                  </a:rPr>
                  <a:t>Aliquam vitae</a:t>
                </a:r>
                <a:endParaRPr sz="1600">
                  <a:solidFill>
                    <a:srgbClr val="F1F1F3"/>
                  </a:solidFill>
                  <a:latin typeface="Sora SemiBold"/>
                  <a:ea typeface="Sora SemiBold"/>
                  <a:cs typeface="Sora SemiBold"/>
                  <a:sym typeface="Sora SemiBold"/>
                </a:endParaRPr>
              </a:p>
            </p:txBody>
          </p:sp>
        </p:grpSp>
      </p:grpSp>
      <p:grpSp>
        <p:nvGrpSpPr>
          <p:cNvPr id="263" name="Google Shape;263;p13"/>
          <p:cNvGrpSpPr/>
          <p:nvPr/>
        </p:nvGrpSpPr>
        <p:grpSpPr>
          <a:xfrm>
            <a:off x="4598025" y="3991625"/>
            <a:ext cx="2779500" cy="1708200"/>
            <a:chOff x="1436800" y="3991625"/>
            <a:chExt cx="2779500" cy="1708200"/>
          </a:xfrm>
        </p:grpSpPr>
        <p:sp>
          <p:nvSpPr>
            <p:cNvPr id="264" name="Google Shape;264;p13"/>
            <p:cNvSpPr/>
            <p:nvPr/>
          </p:nvSpPr>
          <p:spPr>
            <a:xfrm rot="10800000">
              <a:off x="1436800" y="3991625"/>
              <a:ext cx="2779500" cy="1708200"/>
            </a:xfrm>
            <a:prstGeom prst="round1Rect">
              <a:avLst>
                <a:gd name="adj" fmla="val 16667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65" name="Google Shape;265;p13"/>
            <p:cNvGrpSpPr/>
            <p:nvPr/>
          </p:nvGrpSpPr>
          <p:grpSpPr>
            <a:xfrm>
              <a:off x="1666325" y="4243389"/>
              <a:ext cx="2361300" cy="1143286"/>
              <a:chOff x="1585124" y="4156270"/>
              <a:chExt cx="2361300" cy="1143286"/>
            </a:xfrm>
          </p:grpSpPr>
          <p:grpSp>
            <p:nvGrpSpPr>
              <p:cNvPr id="266" name="Google Shape;266;p13"/>
              <p:cNvGrpSpPr/>
              <p:nvPr/>
            </p:nvGrpSpPr>
            <p:grpSpPr>
              <a:xfrm>
                <a:off x="1654870" y="4205594"/>
                <a:ext cx="492004" cy="492000"/>
                <a:chOff x="7099765" y="4356565"/>
                <a:chExt cx="492004" cy="492000"/>
              </a:xfrm>
            </p:grpSpPr>
            <p:sp>
              <p:nvSpPr>
                <p:cNvPr id="267" name="Google Shape;267;p13"/>
                <p:cNvSpPr/>
                <p:nvPr/>
              </p:nvSpPr>
              <p:spPr>
                <a:xfrm>
                  <a:off x="7099765" y="4356565"/>
                  <a:ext cx="492000" cy="492000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F1F1F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Open Sans"/>
                    <a:ea typeface="Open Sans"/>
                    <a:cs typeface="Open Sans"/>
                    <a:sym typeface="Open Sans"/>
                  </a:endParaRPr>
                </a:p>
              </p:txBody>
            </p:sp>
            <p:sp>
              <p:nvSpPr>
                <p:cNvPr id="268" name="Google Shape;268;p13"/>
                <p:cNvSpPr txBox="1"/>
                <p:nvPr/>
              </p:nvSpPr>
              <p:spPr>
                <a:xfrm>
                  <a:off x="7099769" y="4433227"/>
                  <a:ext cx="492000" cy="3387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sp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ID" sz="1600" b="1">
                      <a:solidFill>
                        <a:schemeClr val="accent1"/>
                      </a:solidFill>
                      <a:latin typeface="Sora"/>
                      <a:ea typeface="Sora"/>
                      <a:cs typeface="Sora"/>
                      <a:sym typeface="Sora"/>
                    </a:rPr>
                    <a:t>02</a:t>
                  </a:r>
                  <a:endParaRPr sz="1600" b="1">
                    <a:solidFill>
                      <a:schemeClr val="accen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</p:grpSp>
          <p:sp>
            <p:nvSpPr>
              <p:cNvPr id="269" name="Google Shape;269;p13"/>
              <p:cNvSpPr txBox="1"/>
              <p:nvPr/>
            </p:nvSpPr>
            <p:spPr>
              <a:xfrm>
                <a:off x="1585124" y="4782356"/>
                <a:ext cx="2361300" cy="51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ID" sz="1200">
                    <a:solidFill>
                      <a:srgbClr val="F1F1F3"/>
                    </a:solidFill>
                    <a:latin typeface="Sora"/>
                    <a:ea typeface="Sora"/>
                    <a:cs typeface="Sora"/>
                    <a:sym typeface="Sora"/>
                  </a:rPr>
                  <a:t>Lorem ipsum dolor sit amet, consectetur adipiscing elit. </a:t>
                </a:r>
                <a:endParaRPr>
                  <a:latin typeface="Sora"/>
                  <a:ea typeface="Sora"/>
                  <a:cs typeface="Sora"/>
                  <a:sym typeface="Sora"/>
                </a:endParaRPr>
              </a:p>
            </p:txBody>
          </p:sp>
          <p:sp>
            <p:nvSpPr>
              <p:cNvPr id="270" name="Google Shape;270;p13"/>
              <p:cNvSpPr txBox="1"/>
              <p:nvPr/>
            </p:nvSpPr>
            <p:spPr>
              <a:xfrm>
                <a:off x="2231897" y="4156270"/>
                <a:ext cx="1319100" cy="585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ID" sz="1600">
                    <a:solidFill>
                      <a:srgbClr val="F1F1F3"/>
                    </a:solidFill>
                    <a:latin typeface="Sora SemiBold"/>
                    <a:ea typeface="Sora SemiBold"/>
                    <a:cs typeface="Sora SemiBold"/>
                    <a:sym typeface="Sora SemiBold"/>
                  </a:rPr>
                  <a:t>Aliquam vitae</a:t>
                </a:r>
                <a:endParaRPr sz="1600">
                  <a:solidFill>
                    <a:srgbClr val="F1F1F3"/>
                  </a:solidFill>
                  <a:latin typeface="Sora SemiBold"/>
                  <a:ea typeface="Sora SemiBold"/>
                  <a:cs typeface="Sora SemiBold"/>
                  <a:sym typeface="Sora SemiBold"/>
                </a:endParaRPr>
              </a:p>
            </p:txBody>
          </p:sp>
        </p:grpSp>
      </p:grpSp>
      <p:grpSp>
        <p:nvGrpSpPr>
          <p:cNvPr id="271" name="Google Shape;271;p13"/>
          <p:cNvGrpSpPr/>
          <p:nvPr/>
        </p:nvGrpSpPr>
        <p:grpSpPr>
          <a:xfrm>
            <a:off x="7759250" y="3991625"/>
            <a:ext cx="2779500" cy="1708200"/>
            <a:chOff x="1436800" y="3991625"/>
            <a:chExt cx="2779500" cy="1708200"/>
          </a:xfrm>
        </p:grpSpPr>
        <p:sp>
          <p:nvSpPr>
            <p:cNvPr id="272" name="Google Shape;272;p13"/>
            <p:cNvSpPr/>
            <p:nvPr/>
          </p:nvSpPr>
          <p:spPr>
            <a:xfrm rot="10800000">
              <a:off x="1436800" y="3991625"/>
              <a:ext cx="2779500" cy="1708200"/>
            </a:xfrm>
            <a:prstGeom prst="round1Rect">
              <a:avLst>
                <a:gd name="adj" fmla="val 16667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73" name="Google Shape;273;p13"/>
            <p:cNvGrpSpPr/>
            <p:nvPr/>
          </p:nvGrpSpPr>
          <p:grpSpPr>
            <a:xfrm>
              <a:off x="1666325" y="4243389"/>
              <a:ext cx="2361300" cy="1143286"/>
              <a:chOff x="1585124" y="4156270"/>
              <a:chExt cx="2361300" cy="1143286"/>
            </a:xfrm>
          </p:grpSpPr>
          <p:grpSp>
            <p:nvGrpSpPr>
              <p:cNvPr id="274" name="Google Shape;274;p13"/>
              <p:cNvGrpSpPr/>
              <p:nvPr/>
            </p:nvGrpSpPr>
            <p:grpSpPr>
              <a:xfrm>
                <a:off x="1654870" y="4205594"/>
                <a:ext cx="492004" cy="492000"/>
                <a:chOff x="7099765" y="4356565"/>
                <a:chExt cx="492004" cy="492000"/>
              </a:xfrm>
            </p:grpSpPr>
            <p:sp>
              <p:nvSpPr>
                <p:cNvPr id="275" name="Google Shape;275;p13"/>
                <p:cNvSpPr/>
                <p:nvPr/>
              </p:nvSpPr>
              <p:spPr>
                <a:xfrm>
                  <a:off x="7099765" y="4356565"/>
                  <a:ext cx="492000" cy="492000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F1F1F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Open Sans"/>
                    <a:ea typeface="Open Sans"/>
                    <a:cs typeface="Open Sans"/>
                    <a:sym typeface="Open Sans"/>
                  </a:endParaRPr>
                </a:p>
              </p:txBody>
            </p:sp>
            <p:sp>
              <p:nvSpPr>
                <p:cNvPr id="276" name="Google Shape;276;p13"/>
                <p:cNvSpPr txBox="1"/>
                <p:nvPr/>
              </p:nvSpPr>
              <p:spPr>
                <a:xfrm>
                  <a:off x="7099769" y="4433227"/>
                  <a:ext cx="492000" cy="3387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sp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ID" sz="1600" b="1">
                      <a:solidFill>
                        <a:schemeClr val="accent1"/>
                      </a:solidFill>
                      <a:latin typeface="Sora"/>
                      <a:ea typeface="Sora"/>
                      <a:cs typeface="Sora"/>
                      <a:sym typeface="Sora"/>
                    </a:rPr>
                    <a:t>03</a:t>
                  </a:r>
                  <a:endParaRPr sz="1600" b="1">
                    <a:solidFill>
                      <a:schemeClr val="accen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</p:grpSp>
          <p:sp>
            <p:nvSpPr>
              <p:cNvPr id="277" name="Google Shape;277;p13"/>
              <p:cNvSpPr txBox="1"/>
              <p:nvPr/>
            </p:nvSpPr>
            <p:spPr>
              <a:xfrm>
                <a:off x="1585124" y="4782356"/>
                <a:ext cx="2361300" cy="51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ID" sz="1200">
                    <a:solidFill>
                      <a:srgbClr val="F1F1F3"/>
                    </a:solidFill>
                    <a:latin typeface="Sora"/>
                    <a:ea typeface="Sora"/>
                    <a:cs typeface="Sora"/>
                    <a:sym typeface="Sora"/>
                  </a:rPr>
                  <a:t>Lorem ipsum dolor sit amet, consectetur adipiscing elit. </a:t>
                </a:r>
                <a:endParaRPr>
                  <a:latin typeface="Sora"/>
                  <a:ea typeface="Sora"/>
                  <a:cs typeface="Sora"/>
                  <a:sym typeface="Sora"/>
                </a:endParaRPr>
              </a:p>
            </p:txBody>
          </p:sp>
          <p:sp>
            <p:nvSpPr>
              <p:cNvPr id="278" name="Google Shape;278;p13"/>
              <p:cNvSpPr txBox="1"/>
              <p:nvPr/>
            </p:nvSpPr>
            <p:spPr>
              <a:xfrm>
                <a:off x="2231897" y="4156270"/>
                <a:ext cx="1319100" cy="585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ID" sz="1600">
                    <a:solidFill>
                      <a:srgbClr val="F1F1F3"/>
                    </a:solidFill>
                    <a:latin typeface="Sora SemiBold"/>
                    <a:ea typeface="Sora SemiBold"/>
                    <a:cs typeface="Sora SemiBold"/>
                    <a:sym typeface="Sora SemiBold"/>
                  </a:rPr>
                  <a:t>Aliquam vitae</a:t>
                </a:r>
                <a:endParaRPr sz="1600">
                  <a:solidFill>
                    <a:srgbClr val="F1F1F3"/>
                  </a:solidFill>
                  <a:latin typeface="Sora SemiBold"/>
                  <a:ea typeface="Sora SemiBold"/>
                  <a:cs typeface="Sora SemiBold"/>
                  <a:sym typeface="Sora SemiBold"/>
                </a:endParaRPr>
              </a:p>
            </p:txBody>
          </p:sp>
        </p:grp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3" name="Google Shape;283;p14"/>
          <p:cNvGrpSpPr/>
          <p:nvPr/>
        </p:nvGrpSpPr>
        <p:grpSpPr>
          <a:xfrm>
            <a:off x="4473700" y="3181625"/>
            <a:ext cx="2270400" cy="3680700"/>
            <a:chOff x="4473700" y="3181625"/>
            <a:chExt cx="2270400" cy="3680700"/>
          </a:xfrm>
        </p:grpSpPr>
        <p:sp>
          <p:nvSpPr>
            <p:cNvPr id="284" name="Google Shape;284;p14"/>
            <p:cNvSpPr/>
            <p:nvPr/>
          </p:nvSpPr>
          <p:spPr>
            <a:xfrm rot="-5400000">
              <a:off x="3768550" y="3886775"/>
              <a:ext cx="3680700" cy="2270400"/>
            </a:xfrm>
            <a:prstGeom prst="round1Rect">
              <a:avLst>
                <a:gd name="adj" fmla="val 16667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14"/>
            <p:cNvSpPr/>
            <p:nvPr/>
          </p:nvSpPr>
          <p:spPr>
            <a:xfrm>
              <a:off x="4633004" y="4337913"/>
              <a:ext cx="17520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D" sz="1800">
                  <a:solidFill>
                    <a:schemeClr val="lt1"/>
                  </a:solidFill>
                  <a:latin typeface="Sora SemiBold"/>
                  <a:ea typeface="Sora SemiBold"/>
                  <a:cs typeface="Sora SemiBold"/>
                  <a:sym typeface="Sora SemiBold"/>
                </a:rPr>
                <a:t>Quis nibh</a:t>
              </a:r>
              <a:endParaRPr>
                <a:latin typeface="Sora SemiBold"/>
                <a:ea typeface="Sora SemiBold"/>
                <a:cs typeface="Sora SemiBold"/>
                <a:sym typeface="Sora SemiBold"/>
              </a:endParaRPr>
            </a:p>
          </p:txBody>
        </p:sp>
        <p:sp>
          <p:nvSpPr>
            <p:cNvPr id="286" name="Google Shape;286;p14"/>
            <p:cNvSpPr/>
            <p:nvPr/>
          </p:nvSpPr>
          <p:spPr>
            <a:xfrm>
              <a:off x="4633005" y="3616828"/>
              <a:ext cx="11292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D" sz="2400">
                  <a:solidFill>
                    <a:schemeClr val="lt1"/>
                  </a:solidFill>
                  <a:latin typeface="Sora SemiBold"/>
                  <a:ea typeface="Sora SemiBold"/>
                  <a:cs typeface="Sora SemiBold"/>
                  <a:sym typeface="Sora SemiBold"/>
                </a:rPr>
                <a:t>01</a:t>
              </a:r>
              <a:endParaRPr>
                <a:latin typeface="Sora SemiBold"/>
                <a:ea typeface="Sora SemiBold"/>
                <a:cs typeface="Sora SemiBold"/>
                <a:sym typeface="Sora SemiBold"/>
              </a:endParaRPr>
            </a:p>
          </p:txBody>
        </p:sp>
        <p:sp>
          <p:nvSpPr>
            <p:cNvPr id="287" name="Google Shape;287;p14"/>
            <p:cNvSpPr/>
            <p:nvPr/>
          </p:nvSpPr>
          <p:spPr>
            <a:xfrm>
              <a:off x="4633000" y="4817475"/>
              <a:ext cx="1951800" cy="1559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D" sz="1200"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rPr>
                <a:t>Lorem ipsum dolor sit amet, consectetur adipiscing elit. Donec blandit turpis eget</a:t>
              </a:r>
              <a:endParaRPr sz="12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endParaRPr>
            </a:p>
          </p:txBody>
        </p:sp>
      </p:grpSp>
      <p:grpSp>
        <p:nvGrpSpPr>
          <p:cNvPr id="288" name="Google Shape;288;p14"/>
          <p:cNvGrpSpPr/>
          <p:nvPr/>
        </p:nvGrpSpPr>
        <p:grpSpPr>
          <a:xfrm>
            <a:off x="766763" y="1207925"/>
            <a:ext cx="4575062" cy="1446900"/>
            <a:chOff x="4362449" y="1179615"/>
            <a:chExt cx="4575062" cy="1446900"/>
          </a:xfrm>
        </p:grpSpPr>
        <p:sp>
          <p:nvSpPr>
            <p:cNvPr id="289" name="Google Shape;289;p14"/>
            <p:cNvSpPr txBox="1"/>
            <p:nvPr/>
          </p:nvSpPr>
          <p:spPr>
            <a:xfrm>
              <a:off x="4934911" y="1179615"/>
              <a:ext cx="4002600" cy="1446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D" sz="4400">
                  <a:solidFill>
                    <a:srgbClr val="3F3F3F"/>
                  </a:solidFill>
                  <a:latin typeface="Sora SemiBold"/>
                  <a:ea typeface="Sora SemiBold"/>
                  <a:cs typeface="Sora SemiBold"/>
                  <a:sym typeface="Sora SemiBold"/>
                </a:rPr>
                <a:t>Nam aliquam </a:t>
              </a:r>
              <a:r>
                <a:rPr lang="en-ID" sz="4400">
                  <a:solidFill>
                    <a:schemeClr val="accent1"/>
                  </a:solidFill>
                  <a:latin typeface="Sora SemiBold"/>
                  <a:ea typeface="Sora SemiBold"/>
                  <a:cs typeface="Sora SemiBold"/>
                  <a:sym typeface="Sora SemiBold"/>
                </a:rPr>
                <a:t>arcu rhoncus</a:t>
              </a:r>
              <a:endParaRPr sz="4400">
                <a:solidFill>
                  <a:schemeClr val="accent1"/>
                </a:solidFill>
                <a:latin typeface="Sora SemiBold"/>
                <a:ea typeface="Sora SemiBold"/>
                <a:cs typeface="Sora SemiBold"/>
                <a:sym typeface="Sora SemiBold"/>
              </a:endParaRPr>
            </a:p>
          </p:txBody>
        </p:sp>
        <p:grpSp>
          <p:nvGrpSpPr>
            <p:cNvPr id="290" name="Google Shape;290;p14"/>
            <p:cNvGrpSpPr/>
            <p:nvPr/>
          </p:nvGrpSpPr>
          <p:grpSpPr>
            <a:xfrm>
              <a:off x="4362449" y="1398121"/>
              <a:ext cx="401955" cy="323850"/>
              <a:chOff x="1890713" y="2982575"/>
              <a:chExt cx="561022" cy="323850"/>
            </a:xfrm>
          </p:grpSpPr>
          <p:cxnSp>
            <p:nvCxnSpPr>
              <p:cNvPr id="291" name="Google Shape;291;p14"/>
              <p:cNvCxnSpPr/>
              <p:nvPr/>
            </p:nvCxnSpPr>
            <p:spPr>
              <a:xfrm>
                <a:off x="1890713" y="2982575"/>
                <a:ext cx="561022" cy="0"/>
              </a:xfrm>
              <a:prstGeom prst="straightConnector1">
                <a:avLst/>
              </a:prstGeom>
              <a:noFill/>
              <a:ln w="63500" cap="flat" cmpd="sng">
                <a:solidFill>
                  <a:schemeClr val="accen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292" name="Google Shape;292;p14"/>
              <p:cNvCxnSpPr/>
              <p:nvPr/>
            </p:nvCxnSpPr>
            <p:spPr>
              <a:xfrm>
                <a:off x="1890713" y="3144500"/>
                <a:ext cx="561022" cy="0"/>
              </a:xfrm>
              <a:prstGeom prst="straightConnector1">
                <a:avLst/>
              </a:prstGeom>
              <a:noFill/>
              <a:ln w="63500" cap="flat" cmpd="sng">
                <a:solidFill>
                  <a:schemeClr val="accen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293" name="Google Shape;293;p14"/>
              <p:cNvCxnSpPr/>
              <p:nvPr/>
            </p:nvCxnSpPr>
            <p:spPr>
              <a:xfrm>
                <a:off x="1890713" y="3306425"/>
                <a:ext cx="561022" cy="0"/>
              </a:xfrm>
              <a:prstGeom prst="straightConnector1">
                <a:avLst/>
              </a:prstGeom>
              <a:noFill/>
              <a:ln w="63500" cap="flat" cmpd="sng">
                <a:solidFill>
                  <a:schemeClr val="accen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</p:grpSp>
      </p:grpSp>
      <p:grpSp>
        <p:nvGrpSpPr>
          <p:cNvPr id="294" name="Google Shape;294;p14"/>
          <p:cNvGrpSpPr/>
          <p:nvPr/>
        </p:nvGrpSpPr>
        <p:grpSpPr>
          <a:xfrm>
            <a:off x="1339215" y="2784455"/>
            <a:ext cx="2876967" cy="1167795"/>
            <a:chOff x="6132334" y="2971193"/>
            <a:chExt cx="2664609" cy="1167795"/>
          </a:xfrm>
        </p:grpSpPr>
        <p:sp>
          <p:nvSpPr>
            <p:cNvPr id="295" name="Google Shape;295;p14"/>
            <p:cNvSpPr txBox="1"/>
            <p:nvPr/>
          </p:nvSpPr>
          <p:spPr>
            <a:xfrm>
              <a:off x="6132343" y="3381788"/>
              <a:ext cx="2664600" cy="75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Lorem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ipsum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dolor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sit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amet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,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conse</a:t>
              </a:r>
              <a:endParaRPr sz="120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endParaRPr>
            </a:p>
            <a:p>
              <a:pPr marL="0" marR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ctetur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adipiscing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elit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. Sed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iaculis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vel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neque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ac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cursus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.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Donec</a:t>
              </a:r>
              <a:endParaRPr>
                <a:latin typeface="Sora"/>
                <a:ea typeface="Sora"/>
                <a:cs typeface="Sora"/>
                <a:sym typeface="Sora"/>
              </a:endParaRPr>
            </a:p>
          </p:txBody>
        </p:sp>
        <p:sp>
          <p:nvSpPr>
            <p:cNvPr id="296" name="Google Shape;296;p14"/>
            <p:cNvSpPr txBox="1"/>
            <p:nvPr/>
          </p:nvSpPr>
          <p:spPr>
            <a:xfrm>
              <a:off x="6132334" y="2971193"/>
              <a:ext cx="2454518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D" sz="1800">
                  <a:solidFill>
                    <a:schemeClr val="accent1"/>
                  </a:solidFill>
                  <a:latin typeface="Sora SemiBold"/>
                  <a:ea typeface="Sora SemiBold"/>
                  <a:cs typeface="Sora SemiBold"/>
                  <a:sym typeface="Sora SemiBold"/>
                </a:rPr>
                <a:t>In tincidunt mauris</a:t>
              </a:r>
              <a:endParaRPr sz="1800">
                <a:solidFill>
                  <a:schemeClr val="accent1"/>
                </a:solidFill>
                <a:latin typeface="Sora SemiBold"/>
                <a:ea typeface="Sora SemiBold"/>
                <a:cs typeface="Sora SemiBold"/>
                <a:sym typeface="Sora SemiBold"/>
              </a:endParaRPr>
            </a:p>
          </p:txBody>
        </p:sp>
      </p:grpSp>
      <p:grpSp>
        <p:nvGrpSpPr>
          <p:cNvPr id="297" name="Google Shape;297;p14"/>
          <p:cNvGrpSpPr/>
          <p:nvPr/>
        </p:nvGrpSpPr>
        <p:grpSpPr>
          <a:xfrm>
            <a:off x="1415626" y="4190878"/>
            <a:ext cx="2243340" cy="562007"/>
            <a:chOff x="1415626" y="4190878"/>
            <a:chExt cx="2243340" cy="562007"/>
          </a:xfrm>
        </p:grpSpPr>
        <p:sp>
          <p:nvSpPr>
            <p:cNvPr id="298" name="Google Shape;298;p14"/>
            <p:cNvSpPr/>
            <p:nvPr/>
          </p:nvSpPr>
          <p:spPr>
            <a:xfrm>
              <a:off x="1415626" y="4190878"/>
              <a:ext cx="2243340" cy="562007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99" name="Google Shape;299;p14"/>
            <p:cNvSpPr txBox="1"/>
            <p:nvPr/>
          </p:nvSpPr>
          <p:spPr>
            <a:xfrm>
              <a:off x="1821395" y="4277690"/>
              <a:ext cx="1431802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D" sz="1800">
                  <a:solidFill>
                    <a:srgbClr val="F1F1F3"/>
                  </a:solidFill>
                  <a:latin typeface="Sora SemiBold"/>
                  <a:ea typeface="Sora SemiBold"/>
                  <a:cs typeface="Sora SemiBold"/>
                  <a:sym typeface="Sora SemiBold"/>
                </a:rPr>
                <a:t>CTA</a:t>
              </a:r>
              <a:endParaRPr sz="1800">
                <a:solidFill>
                  <a:srgbClr val="F1F1F3"/>
                </a:solidFill>
                <a:latin typeface="Sora SemiBold"/>
                <a:ea typeface="Sora SemiBold"/>
                <a:cs typeface="Sora SemiBold"/>
                <a:sym typeface="Sora SemiBold"/>
              </a:endParaRPr>
            </a:p>
          </p:txBody>
        </p:sp>
      </p:grpSp>
      <p:sp>
        <p:nvSpPr>
          <p:cNvPr id="300" name="Google Shape;300;p14"/>
          <p:cNvSpPr/>
          <p:nvPr/>
        </p:nvSpPr>
        <p:spPr>
          <a:xfrm rot="-5400000">
            <a:off x="5961125" y="3463100"/>
            <a:ext cx="4532400" cy="2270400"/>
          </a:xfrm>
          <a:prstGeom prst="round1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1" name="Google Shape;301;p14"/>
          <p:cNvSpPr/>
          <p:nvPr/>
        </p:nvSpPr>
        <p:spPr>
          <a:xfrm>
            <a:off x="7251429" y="3488288"/>
            <a:ext cx="17520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800">
                <a:solidFill>
                  <a:schemeClr val="lt1"/>
                </a:solidFill>
                <a:latin typeface="Sora SemiBold"/>
                <a:ea typeface="Sora SemiBold"/>
                <a:cs typeface="Sora SemiBold"/>
                <a:sym typeface="Sora SemiBold"/>
              </a:rPr>
              <a:t>Quis nibh</a:t>
            </a:r>
            <a:endParaRPr>
              <a:latin typeface="Sora SemiBold"/>
              <a:ea typeface="Sora SemiBold"/>
              <a:cs typeface="Sora SemiBold"/>
              <a:sym typeface="Sora SemiBold"/>
            </a:endParaRPr>
          </a:p>
        </p:txBody>
      </p:sp>
      <p:sp>
        <p:nvSpPr>
          <p:cNvPr id="302" name="Google Shape;302;p14"/>
          <p:cNvSpPr/>
          <p:nvPr/>
        </p:nvSpPr>
        <p:spPr>
          <a:xfrm>
            <a:off x="7251430" y="2767203"/>
            <a:ext cx="11292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2400">
                <a:solidFill>
                  <a:schemeClr val="lt1"/>
                </a:solidFill>
                <a:latin typeface="Sora SemiBold"/>
                <a:ea typeface="Sora SemiBold"/>
                <a:cs typeface="Sora SemiBold"/>
                <a:sym typeface="Sora SemiBold"/>
              </a:rPr>
              <a:t>02</a:t>
            </a:r>
            <a:endParaRPr>
              <a:latin typeface="Sora SemiBold"/>
              <a:ea typeface="Sora SemiBold"/>
              <a:cs typeface="Sora SemiBold"/>
              <a:sym typeface="Sora SemiBold"/>
            </a:endParaRPr>
          </a:p>
        </p:txBody>
      </p:sp>
      <p:sp>
        <p:nvSpPr>
          <p:cNvPr id="303" name="Google Shape;303;p14"/>
          <p:cNvSpPr/>
          <p:nvPr/>
        </p:nvSpPr>
        <p:spPr>
          <a:xfrm>
            <a:off x="7251425" y="3967850"/>
            <a:ext cx="1951800" cy="155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2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rPr>
              <a:t>Lorem ipsum dolor sit amet, consectetur adipiscing elit. Donec blandit turpis eget</a:t>
            </a:r>
            <a:endParaRPr sz="1200">
              <a:solidFill>
                <a:schemeClr val="lt1"/>
              </a:solidFill>
              <a:latin typeface="Sora"/>
              <a:ea typeface="Sora"/>
              <a:cs typeface="Sora"/>
              <a:sym typeface="Sora"/>
            </a:endParaRPr>
          </a:p>
        </p:txBody>
      </p:sp>
      <p:sp>
        <p:nvSpPr>
          <p:cNvPr id="304" name="Google Shape;304;p14"/>
          <p:cNvSpPr/>
          <p:nvPr/>
        </p:nvSpPr>
        <p:spPr>
          <a:xfrm rot="-5400000">
            <a:off x="8161200" y="3051275"/>
            <a:ext cx="5369100" cy="2270400"/>
          </a:xfrm>
          <a:prstGeom prst="round1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" name="Google Shape;305;p14"/>
          <p:cNvSpPr/>
          <p:nvPr/>
        </p:nvSpPr>
        <p:spPr>
          <a:xfrm>
            <a:off x="9869854" y="2658188"/>
            <a:ext cx="17520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800">
                <a:solidFill>
                  <a:schemeClr val="lt1"/>
                </a:solidFill>
                <a:latin typeface="Sora SemiBold"/>
                <a:ea typeface="Sora SemiBold"/>
                <a:cs typeface="Sora SemiBold"/>
                <a:sym typeface="Sora SemiBold"/>
              </a:rPr>
              <a:t>Quis nibh</a:t>
            </a:r>
            <a:endParaRPr>
              <a:latin typeface="Sora SemiBold"/>
              <a:ea typeface="Sora SemiBold"/>
              <a:cs typeface="Sora SemiBold"/>
              <a:sym typeface="Sora SemiBold"/>
            </a:endParaRPr>
          </a:p>
        </p:txBody>
      </p:sp>
      <p:sp>
        <p:nvSpPr>
          <p:cNvPr id="306" name="Google Shape;306;p14"/>
          <p:cNvSpPr/>
          <p:nvPr/>
        </p:nvSpPr>
        <p:spPr>
          <a:xfrm>
            <a:off x="9869855" y="1937103"/>
            <a:ext cx="11292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2400">
                <a:solidFill>
                  <a:schemeClr val="lt1"/>
                </a:solidFill>
                <a:latin typeface="Sora SemiBold"/>
                <a:ea typeface="Sora SemiBold"/>
                <a:cs typeface="Sora SemiBold"/>
                <a:sym typeface="Sora SemiBold"/>
              </a:rPr>
              <a:t>03</a:t>
            </a:r>
            <a:endParaRPr>
              <a:latin typeface="Sora SemiBold"/>
              <a:ea typeface="Sora SemiBold"/>
              <a:cs typeface="Sora SemiBold"/>
              <a:sym typeface="Sora SemiBold"/>
            </a:endParaRPr>
          </a:p>
        </p:txBody>
      </p:sp>
      <p:sp>
        <p:nvSpPr>
          <p:cNvPr id="307" name="Google Shape;307;p14"/>
          <p:cNvSpPr/>
          <p:nvPr/>
        </p:nvSpPr>
        <p:spPr>
          <a:xfrm>
            <a:off x="9869850" y="3137750"/>
            <a:ext cx="1951800" cy="155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2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rPr>
              <a:t>Lorem ipsum dolor sit amet, consectetur adipiscing elit. Donec blandit turpis eget</a:t>
            </a:r>
            <a:endParaRPr sz="1200">
              <a:solidFill>
                <a:schemeClr val="lt1"/>
              </a:solidFill>
              <a:latin typeface="Sora"/>
              <a:ea typeface="Sora"/>
              <a:cs typeface="Sora"/>
              <a:sym typeface="Sor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16"/>
          <p:cNvSpPr txBox="1"/>
          <p:nvPr/>
        </p:nvSpPr>
        <p:spPr>
          <a:xfrm>
            <a:off x="1339218" y="1260516"/>
            <a:ext cx="4261500" cy="14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4400">
                <a:solidFill>
                  <a:srgbClr val="3F3F3F"/>
                </a:solidFill>
                <a:latin typeface="Sora SemiBold"/>
                <a:ea typeface="Sora SemiBold"/>
                <a:cs typeface="Sora SemiBold"/>
                <a:sym typeface="Sora SemiBold"/>
              </a:rPr>
              <a:t>Vitae </a:t>
            </a:r>
            <a:r>
              <a:rPr lang="en-ID" sz="4400">
                <a:solidFill>
                  <a:schemeClr val="accent1"/>
                </a:solidFill>
                <a:latin typeface="Sora SemiBold"/>
                <a:ea typeface="Sora SemiBold"/>
                <a:cs typeface="Sora SemiBold"/>
                <a:sym typeface="Sora SemiBold"/>
              </a:rPr>
              <a:t>Viverra </a:t>
            </a:r>
            <a:r>
              <a:rPr lang="en-ID" sz="4400">
                <a:solidFill>
                  <a:srgbClr val="3F3F3F"/>
                </a:solidFill>
                <a:latin typeface="Sora SemiBold"/>
                <a:ea typeface="Sora SemiBold"/>
                <a:cs typeface="Sora SemiBold"/>
                <a:sym typeface="Sora SemiBold"/>
              </a:rPr>
              <a:t>Lorem Empus</a:t>
            </a:r>
            <a:endParaRPr sz="4400">
              <a:solidFill>
                <a:schemeClr val="accent1"/>
              </a:solidFill>
              <a:latin typeface="Sora SemiBold"/>
              <a:ea typeface="Sora SemiBold"/>
              <a:cs typeface="Sora SemiBold"/>
              <a:sym typeface="Sora SemiBold"/>
            </a:endParaRPr>
          </a:p>
        </p:txBody>
      </p:sp>
      <p:grpSp>
        <p:nvGrpSpPr>
          <p:cNvPr id="313" name="Google Shape;313;p16"/>
          <p:cNvGrpSpPr/>
          <p:nvPr/>
        </p:nvGrpSpPr>
        <p:grpSpPr>
          <a:xfrm>
            <a:off x="1339215" y="2833775"/>
            <a:ext cx="4261344" cy="927792"/>
            <a:chOff x="6132334" y="2971186"/>
            <a:chExt cx="3946800" cy="927792"/>
          </a:xfrm>
        </p:grpSpPr>
        <p:sp>
          <p:nvSpPr>
            <p:cNvPr id="314" name="Google Shape;314;p16"/>
            <p:cNvSpPr txBox="1"/>
            <p:nvPr/>
          </p:nvSpPr>
          <p:spPr>
            <a:xfrm>
              <a:off x="6132334" y="3381778"/>
              <a:ext cx="3946800" cy="51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Lorem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ipsum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dolor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sit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amet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,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consectetur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adipiscing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elit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. Sed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iaculis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vel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neque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ac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cursus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. </a:t>
              </a:r>
              <a:endParaRPr sz="1200">
                <a:solidFill>
                  <a:srgbClr val="3F3F3F"/>
                </a:solidFill>
                <a:latin typeface="Sora"/>
                <a:ea typeface="Sora"/>
                <a:cs typeface="Sora"/>
                <a:sym typeface="Sora"/>
              </a:endParaRPr>
            </a:p>
          </p:txBody>
        </p:sp>
        <p:sp>
          <p:nvSpPr>
            <p:cNvPr id="315" name="Google Shape;315;p16"/>
            <p:cNvSpPr txBox="1"/>
            <p:nvPr/>
          </p:nvSpPr>
          <p:spPr>
            <a:xfrm>
              <a:off x="6132347" y="2971186"/>
              <a:ext cx="32817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D" sz="1800" dirty="0">
                  <a:solidFill>
                    <a:schemeClr val="accent1"/>
                  </a:solidFill>
                  <a:latin typeface="Sora SemiBold"/>
                  <a:ea typeface="Sora SemiBold"/>
                  <a:cs typeface="Sora SemiBold"/>
                  <a:sym typeface="Sora SemiBold"/>
                </a:rPr>
                <a:t>Sed non </a:t>
              </a:r>
              <a:r>
                <a:rPr lang="en-ID" sz="1800" dirty="0" err="1">
                  <a:solidFill>
                    <a:schemeClr val="accent1"/>
                  </a:solidFill>
                  <a:latin typeface="Sora SemiBold"/>
                  <a:ea typeface="Sora SemiBold"/>
                  <a:cs typeface="Sora SemiBold"/>
                  <a:sym typeface="Sora SemiBold"/>
                </a:rPr>
                <a:t>commodo</a:t>
              </a:r>
              <a:r>
                <a:rPr lang="en-ID" sz="1800" dirty="0">
                  <a:solidFill>
                    <a:schemeClr val="accent1"/>
                  </a:solidFill>
                  <a:latin typeface="Sora SemiBold"/>
                  <a:ea typeface="Sora SemiBold"/>
                  <a:cs typeface="Sora SemiBold"/>
                  <a:sym typeface="Sora SemiBold"/>
                </a:rPr>
                <a:t> </a:t>
              </a:r>
              <a:r>
                <a:rPr lang="en-ID" sz="1800" dirty="0" err="1">
                  <a:solidFill>
                    <a:schemeClr val="accent1"/>
                  </a:solidFill>
                  <a:latin typeface="Sora SemiBold"/>
                  <a:ea typeface="Sora SemiBold"/>
                  <a:cs typeface="Sora SemiBold"/>
                  <a:sym typeface="Sora SemiBold"/>
                </a:rPr>
                <a:t>velit</a:t>
              </a:r>
              <a:endParaRPr sz="1800">
                <a:solidFill>
                  <a:schemeClr val="accent1"/>
                </a:solidFill>
                <a:latin typeface="Sora SemiBold"/>
                <a:ea typeface="Sora SemiBold"/>
                <a:cs typeface="Sora SemiBold"/>
                <a:sym typeface="Sora SemiBold"/>
              </a:endParaRPr>
            </a:p>
          </p:txBody>
        </p:sp>
      </p:grpSp>
      <p:grpSp>
        <p:nvGrpSpPr>
          <p:cNvPr id="316" name="Google Shape;316;p16"/>
          <p:cNvGrpSpPr/>
          <p:nvPr/>
        </p:nvGrpSpPr>
        <p:grpSpPr>
          <a:xfrm>
            <a:off x="1339225" y="4141847"/>
            <a:ext cx="3916390" cy="539846"/>
            <a:chOff x="1098523" y="3304952"/>
            <a:chExt cx="3916390" cy="539845"/>
          </a:xfrm>
        </p:grpSpPr>
        <p:grpSp>
          <p:nvGrpSpPr>
            <p:cNvPr id="317" name="Google Shape;317;p16"/>
            <p:cNvGrpSpPr/>
            <p:nvPr/>
          </p:nvGrpSpPr>
          <p:grpSpPr>
            <a:xfrm>
              <a:off x="1194716" y="3572942"/>
              <a:ext cx="3820197" cy="271855"/>
              <a:chOff x="1194716" y="3572942"/>
              <a:chExt cx="3820197" cy="271855"/>
            </a:xfrm>
          </p:grpSpPr>
          <p:sp>
            <p:nvSpPr>
              <p:cNvPr id="318" name="Google Shape;318;p16"/>
              <p:cNvSpPr/>
              <p:nvPr/>
            </p:nvSpPr>
            <p:spPr>
              <a:xfrm>
                <a:off x="1194716" y="3667318"/>
                <a:ext cx="3820197" cy="83102"/>
              </a:xfrm>
              <a:prstGeom prst="roundRect">
                <a:avLst>
                  <a:gd name="adj" fmla="val 32040"/>
                </a:avLst>
              </a:prstGeom>
              <a:solidFill>
                <a:srgbClr val="D8D8D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 b="1">
                  <a:solidFill>
                    <a:srgbClr val="7F7F7F"/>
                  </a:solidFill>
                  <a:latin typeface="Mulish"/>
                  <a:ea typeface="Mulish"/>
                  <a:cs typeface="Mulish"/>
                  <a:sym typeface="Mulish"/>
                </a:endParaRPr>
              </a:p>
            </p:txBody>
          </p:sp>
          <p:sp>
            <p:nvSpPr>
              <p:cNvPr id="319" name="Google Shape;319;p16"/>
              <p:cNvSpPr/>
              <p:nvPr/>
            </p:nvSpPr>
            <p:spPr>
              <a:xfrm>
                <a:off x="1194717" y="3667318"/>
                <a:ext cx="2023030" cy="83102"/>
              </a:xfrm>
              <a:prstGeom prst="roundRect">
                <a:avLst>
                  <a:gd name="adj" fmla="val 32040"/>
                </a:avLst>
              </a:prstGeom>
              <a:solidFill>
                <a:srgbClr val="03436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 b="1">
                  <a:solidFill>
                    <a:srgbClr val="7F7F7F"/>
                  </a:solidFill>
                  <a:latin typeface="Mulish"/>
                  <a:ea typeface="Mulish"/>
                  <a:cs typeface="Mulish"/>
                  <a:sym typeface="Mulish"/>
                </a:endParaRPr>
              </a:p>
            </p:txBody>
          </p:sp>
          <p:grpSp>
            <p:nvGrpSpPr>
              <p:cNvPr id="320" name="Google Shape;320;p16"/>
              <p:cNvGrpSpPr/>
              <p:nvPr/>
            </p:nvGrpSpPr>
            <p:grpSpPr>
              <a:xfrm>
                <a:off x="3171395" y="3572942"/>
                <a:ext cx="271855" cy="271855"/>
                <a:chOff x="3171395" y="3247204"/>
                <a:chExt cx="271855" cy="271855"/>
              </a:xfrm>
            </p:grpSpPr>
            <p:sp>
              <p:nvSpPr>
                <p:cNvPr id="321" name="Google Shape;321;p16"/>
                <p:cNvSpPr/>
                <p:nvPr/>
              </p:nvSpPr>
              <p:spPr>
                <a:xfrm>
                  <a:off x="3171395" y="3247204"/>
                  <a:ext cx="271855" cy="271855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34363"/>
                </a:solidFill>
                <a:ln>
                  <a:noFill/>
                </a:ln>
                <a:effectLst>
                  <a:outerShdw blurRad="203200" dist="38100" dir="5400000" sx="92000" sy="92000" algn="t" rotWithShape="0">
                    <a:srgbClr val="000000">
                      <a:alpha val="14901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200" b="1">
                    <a:solidFill>
                      <a:srgbClr val="7F7F7F"/>
                    </a:solidFill>
                    <a:latin typeface="Mulish"/>
                    <a:ea typeface="Mulish"/>
                    <a:cs typeface="Mulish"/>
                    <a:sym typeface="Mulish"/>
                  </a:endParaRPr>
                </a:p>
              </p:txBody>
            </p:sp>
            <p:sp>
              <p:nvSpPr>
                <p:cNvPr id="322" name="Google Shape;322;p16"/>
                <p:cNvSpPr/>
                <p:nvPr/>
              </p:nvSpPr>
              <p:spPr>
                <a:xfrm>
                  <a:off x="3247557" y="3323366"/>
                  <a:ext cx="119532" cy="119532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200" b="1">
                    <a:solidFill>
                      <a:srgbClr val="7F7F7F"/>
                    </a:solidFill>
                    <a:latin typeface="Mulish"/>
                    <a:ea typeface="Mulish"/>
                    <a:cs typeface="Mulish"/>
                    <a:sym typeface="Mulish"/>
                  </a:endParaRPr>
                </a:p>
              </p:txBody>
            </p:sp>
          </p:grpSp>
        </p:grpSp>
        <p:grpSp>
          <p:nvGrpSpPr>
            <p:cNvPr id="323" name="Google Shape;323;p16"/>
            <p:cNvGrpSpPr/>
            <p:nvPr/>
          </p:nvGrpSpPr>
          <p:grpSpPr>
            <a:xfrm>
              <a:off x="1098523" y="3304952"/>
              <a:ext cx="2484709" cy="276998"/>
              <a:chOff x="1098523" y="3304952"/>
              <a:chExt cx="2484709" cy="276998"/>
            </a:xfrm>
          </p:grpSpPr>
          <p:sp>
            <p:nvSpPr>
              <p:cNvPr id="324" name="Google Shape;324;p16"/>
              <p:cNvSpPr txBox="1"/>
              <p:nvPr/>
            </p:nvSpPr>
            <p:spPr>
              <a:xfrm>
                <a:off x="1098523" y="3304961"/>
                <a:ext cx="2022900" cy="27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ID" sz="1200">
                    <a:solidFill>
                      <a:srgbClr val="3F3F3F"/>
                    </a:solidFill>
                    <a:latin typeface="Sora"/>
                    <a:ea typeface="Sora"/>
                    <a:cs typeface="Sora"/>
                    <a:sym typeface="Sora"/>
                  </a:rPr>
                  <a:t>Pellentesque sit amet</a:t>
                </a:r>
                <a:endParaRPr sz="120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endParaRPr>
              </a:p>
            </p:txBody>
          </p:sp>
          <p:sp>
            <p:nvSpPr>
              <p:cNvPr id="325" name="Google Shape;325;p16"/>
              <p:cNvSpPr txBox="1"/>
              <p:nvPr/>
            </p:nvSpPr>
            <p:spPr>
              <a:xfrm>
                <a:off x="3031412" y="3304952"/>
                <a:ext cx="551820" cy="27699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ID" sz="1200">
                    <a:solidFill>
                      <a:srgbClr val="3F3F3F"/>
                    </a:solidFill>
                    <a:latin typeface="Sora Medium"/>
                    <a:ea typeface="Sora Medium"/>
                    <a:cs typeface="Sora Medium"/>
                    <a:sym typeface="Sora Medium"/>
                  </a:rPr>
                  <a:t>60%</a:t>
                </a:r>
                <a:endParaRPr sz="1200">
                  <a:solidFill>
                    <a:srgbClr val="3F3F3F"/>
                  </a:solidFill>
                  <a:latin typeface="Sora Medium"/>
                  <a:ea typeface="Sora Medium"/>
                  <a:cs typeface="Sora Medium"/>
                  <a:sym typeface="Sora Medium"/>
                </a:endParaRPr>
              </a:p>
            </p:txBody>
          </p:sp>
        </p:grpSp>
      </p:grpSp>
      <p:grpSp>
        <p:nvGrpSpPr>
          <p:cNvPr id="326" name="Google Shape;326;p16"/>
          <p:cNvGrpSpPr/>
          <p:nvPr/>
        </p:nvGrpSpPr>
        <p:grpSpPr>
          <a:xfrm>
            <a:off x="1339225" y="4851106"/>
            <a:ext cx="3916390" cy="539846"/>
            <a:chOff x="1098523" y="3304952"/>
            <a:chExt cx="3916390" cy="539845"/>
          </a:xfrm>
        </p:grpSpPr>
        <p:grpSp>
          <p:nvGrpSpPr>
            <p:cNvPr id="327" name="Google Shape;327;p16"/>
            <p:cNvGrpSpPr/>
            <p:nvPr/>
          </p:nvGrpSpPr>
          <p:grpSpPr>
            <a:xfrm>
              <a:off x="1194715" y="3572942"/>
              <a:ext cx="3820198" cy="271855"/>
              <a:chOff x="1194715" y="3572942"/>
              <a:chExt cx="3820198" cy="271855"/>
            </a:xfrm>
          </p:grpSpPr>
          <p:sp>
            <p:nvSpPr>
              <p:cNvPr id="328" name="Google Shape;328;p16"/>
              <p:cNvSpPr/>
              <p:nvPr/>
            </p:nvSpPr>
            <p:spPr>
              <a:xfrm>
                <a:off x="1194716" y="3667318"/>
                <a:ext cx="3820197" cy="83102"/>
              </a:xfrm>
              <a:prstGeom prst="roundRect">
                <a:avLst>
                  <a:gd name="adj" fmla="val 32040"/>
                </a:avLst>
              </a:prstGeom>
              <a:solidFill>
                <a:srgbClr val="D8D8D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 b="1">
                  <a:solidFill>
                    <a:srgbClr val="7F7F7F"/>
                  </a:solidFill>
                  <a:latin typeface="Mulish"/>
                  <a:ea typeface="Mulish"/>
                  <a:cs typeface="Mulish"/>
                  <a:sym typeface="Mulish"/>
                </a:endParaRPr>
              </a:p>
            </p:txBody>
          </p:sp>
          <p:sp>
            <p:nvSpPr>
              <p:cNvPr id="329" name="Google Shape;329;p16"/>
              <p:cNvSpPr/>
              <p:nvPr/>
            </p:nvSpPr>
            <p:spPr>
              <a:xfrm>
                <a:off x="1194715" y="3667318"/>
                <a:ext cx="2887307" cy="83102"/>
              </a:xfrm>
              <a:prstGeom prst="roundRect">
                <a:avLst>
                  <a:gd name="adj" fmla="val 32040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 b="1">
                  <a:solidFill>
                    <a:srgbClr val="7F7F7F"/>
                  </a:solidFill>
                  <a:latin typeface="Mulish"/>
                  <a:ea typeface="Mulish"/>
                  <a:cs typeface="Mulish"/>
                  <a:sym typeface="Mulish"/>
                </a:endParaRPr>
              </a:p>
            </p:txBody>
          </p:sp>
          <p:grpSp>
            <p:nvGrpSpPr>
              <p:cNvPr id="330" name="Google Shape;330;p16"/>
              <p:cNvGrpSpPr/>
              <p:nvPr/>
            </p:nvGrpSpPr>
            <p:grpSpPr>
              <a:xfrm>
                <a:off x="4005860" y="3572942"/>
                <a:ext cx="271855" cy="271855"/>
                <a:chOff x="4005860" y="3247204"/>
                <a:chExt cx="271855" cy="271855"/>
              </a:xfrm>
            </p:grpSpPr>
            <p:sp>
              <p:nvSpPr>
                <p:cNvPr id="331" name="Google Shape;331;p16"/>
                <p:cNvSpPr/>
                <p:nvPr/>
              </p:nvSpPr>
              <p:spPr>
                <a:xfrm>
                  <a:off x="4005860" y="3247204"/>
                  <a:ext cx="271855" cy="271855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200" b="1">
                    <a:solidFill>
                      <a:srgbClr val="7F7F7F"/>
                    </a:solidFill>
                    <a:latin typeface="Mulish"/>
                    <a:ea typeface="Mulish"/>
                    <a:cs typeface="Mulish"/>
                    <a:sym typeface="Mulish"/>
                  </a:endParaRPr>
                </a:p>
              </p:txBody>
            </p:sp>
            <p:sp>
              <p:nvSpPr>
                <p:cNvPr id="332" name="Google Shape;332;p16"/>
                <p:cNvSpPr/>
                <p:nvPr/>
              </p:nvSpPr>
              <p:spPr>
                <a:xfrm>
                  <a:off x="4082022" y="3323366"/>
                  <a:ext cx="119532" cy="119532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200" b="1">
                    <a:solidFill>
                      <a:srgbClr val="7F7F7F"/>
                    </a:solidFill>
                    <a:latin typeface="Mulish"/>
                    <a:ea typeface="Mulish"/>
                    <a:cs typeface="Mulish"/>
                    <a:sym typeface="Mulish"/>
                  </a:endParaRPr>
                </a:p>
              </p:txBody>
            </p:sp>
          </p:grpSp>
        </p:grpSp>
        <p:grpSp>
          <p:nvGrpSpPr>
            <p:cNvPr id="333" name="Google Shape;333;p16"/>
            <p:cNvGrpSpPr/>
            <p:nvPr/>
          </p:nvGrpSpPr>
          <p:grpSpPr>
            <a:xfrm>
              <a:off x="1098523" y="3304952"/>
              <a:ext cx="3319174" cy="276998"/>
              <a:chOff x="1098523" y="3304952"/>
              <a:chExt cx="3319174" cy="276998"/>
            </a:xfrm>
          </p:grpSpPr>
          <p:sp>
            <p:nvSpPr>
              <p:cNvPr id="334" name="Google Shape;334;p16"/>
              <p:cNvSpPr txBox="1"/>
              <p:nvPr/>
            </p:nvSpPr>
            <p:spPr>
              <a:xfrm>
                <a:off x="1098523" y="3304952"/>
                <a:ext cx="1946700" cy="27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ID" sz="1200">
                    <a:solidFill>
                      <a:srgbClr val="3F3F3F"/>
                    </a:solidFill>
                    <a:latin typeface="Sora"/>
                    <a:ea typeface="Sora"/>
                    <a:cs typeface="Sora"/>
                    <a:sym typeface="Sora"/>
                  </a:rPr>
                  <a:t>Pellentesque sit amet</a:t>
                </a:r>
                <a:endParaRPr sz="1200">
                  <a:solidFill>
                    <a:srgbClr val="3F3F3F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sp>
            <p:nvSpPr>
              <p:cNvPr id="335" name="Google Shape;335;p16"/>
              <p:cNvSpPr txBox="1"/>
              <p:nvPr/>
            </p:nvSpPr>
            <p:spPr>
              <a:xfrm>
                <a:off x="3865877" y="3304952"/>
                <a:ext cx="551820" cy="27699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ID" sz="1200">
                    <a:solidFill>
                      <a:srgbClr val="3F3F3F"/>
                    </a:solidFill>
                    <a:latin typeface="Sora Medium"/>
                    <a:ea typeface="Sora Medium"/>
                    <a:cs typeface="Sora Medium"/>
                    <a:sym typeface="Sora Medium"/>
                  </a:rPr>
                  <a:t>80%</a:t>
                </a:r>
                <a:endParaRPr sz="1200">
                  <a:solidFill>
                    <a:srgbClr val="3F3F3F"/>
                  </a:solidFill>
                  <a:latin typeface="Sora Medium"/>
                  <a:ea typeface="Sora Medium"/>
                  <a:cs typeface="Sora Medium"/>
                  <a:sym typeface="Sora Medium"/>
                </a:endParaRPr>
              </a:p>
            </p:txBody>
          </p:sp>
        </p:grpSp>
      </p:grpSp>
      <p:sp>
        <p:nvSpPr>
          <p:cNvPr id="336" name="Google Shape;336;p16"/>
          <p:cNvSpPr>
            <a:spLocks noGrp="1"/>
          </p:cNvSpPr>
          <p:nvPr>
            <p:ph type="pic" idx="2"/>
          </p:nvPr>
        </p:nvSpPr>
        <p:spPr>
          <a:xfrm>
            <a:off x="6800850" y="1196713"/>
            <a:ext cx="3543300" cy="4464575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19"/>
          <p:cNvSpPr txBox="1"/>
          <p:nvPr/>
        </p:nvSpPr>
        <p:spPr>
          <a:xfrm>
            <a:off x="1339218" y="1317666"/>
            <a:ext cx="4109100" cy="280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4400">
                <a:solidFill>
                  <a:srgbClr val="3F3F3F"/>
                </a:solidFill>
                <a:latin typeface="Sora SemiBold"/>
                <a:ea typeface="Sora SemiBold"/>
                <a:cs typeface="Sora SemiBold"/>
                <a:sym typeface="Sora SemiBold"/>
              </a:rPr>
              <a:t>Vestibulum semper convallis </a:t>
            </a:r>
            <a:r>
              <a:rPr lang="en-ID" sz="4400">
                <a:solidFill>
                  <a:schemeClr val="accent1"/>
                </a:solidFill>
                <a:latin typeface="Sora SemiBold"/>
                <a:ea typeface="Sora SemiBold"/>
                <a:cs typeface="Sora SemiBold"/>
                <a:sym typeface="Sora SemiBold"/>
              </a:rPr>
              <a:t>lorem quis</a:t>
            </a:r>
            <a:endParaRPr sz="4400">
              <a:solidFill>
                <a:schemeClr val="accent1"/>
              </a:solidFill>
              <a:latin typeface="Sora SemiBold"/>
              <a:ea typeface="Sora SemiBold"/>
              <a:cs typeface="Sora SemiBold"/>
              <a:sym typeface="Sora SemiBold"/>
            </a:endParaRPr>
          </a:p>
        </p:txBody>
      </p:sp>
      <p:grpSp>
        <p:nvGrpSpPr>
          <p:cNvPr id="342" name="Google Shape;342;p19"/>
          <p:cNvGrpSpPr/>
          <p:nvPr/>
        </p:nvGrpSpPr>
        <p:grpSpPr>
          <a:xfrm>
            <a:off x="1339214" y="4313011"/>
            <a:ext cx="3872663" cy="927789"/>
            <a:chOff x="6132334" y="2971193"/>
            <a:chExt cx="3586809" cy="927789"/>
          </a:xfrm>
        </p:grpSpPr>
        <p:sp>
          <p:nvSpPr>
            <p:cNvPr id="343" name="Google Shape;343;p19"/>
            <p:cNvSpPr txBox="1"/>
            <p:nvPr/>
          </p:nvSpPr>
          <p:spPr>
            <a:xfrm>
              <a:off x="6132343" y="3381782"/>
              <a:ext cx="3586800" cy="51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Lorem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ipsum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dolor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sit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amet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,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consectetur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adipiscing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elit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. Sed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iaculis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vel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neque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ac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cursus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.</a:t>
              </a:r>
              <a:r>
                <a:rPr lang="en-ID" sz="1200" dirty="0">
                  <a:solidFill>
                    <a:srgbClr val="3F3F3F"/>
                  </a:solidFill>
                  <a:latin typeface="Open Sans"/>
                  <a:ea typeface="Open Sans"/>
                  <a:cs typeface="Open Sans"/>
                  <a:sym typeface="Open Sans"/>
                </a:rPr>
                <a:t> </a:t>
              </a:r>
              <a:endParaRPr/>
            </a:p>
          </p:txBody>
        </p:sp>
        <p:sp>
          <p:nvSpPr>
            <p:cNvPr id="344" name="Google Shape;344;p19"/>
            <p:cNvSpPr txBox="1"/>
            <p:nvPr/>
          </p:nvSpPr>
          <p:spPr>
            <a:xfrm>
              <a:off x="6132334" y="2971193"/>
              <a:ext cx="2454518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D" sz="1800">
                  <a:solidFill>
                    <a:schemeClr val="accent1"/>
                  </a:solidFill>
                  <a:latin typeface="Sora SemiBold"/>
                  <a:ea typeface="Sora SemiBold"/>
                  <a:cs typeface="Sora SemiBold"/>
                  <a:sym typeface="Sora SemiBold"/>
                </a:rPr>
                <a:t>Per conubia nostra</a:t>
              </a:r>
              <a:endParaRPr sz="1800">
                <a:solidFill>
                  <a:schemeClr val="accent1"/>
                </a:solidFill>
                <a:latin typeface="Sora SemiBold"/>
                <a:ea typeface="Sora SemiBold"/>
                <a:cs typeface="Sora SemiBold"/>
                <a:sym typeface="Sora SemiBold"/>
              </a:endParaRPr>
            </a:p>
          </p:txBody>
        </p:sp>
      </p:grpSp>
      <p:grpSp>
        <p:nvGrpSpPr>
          <p:cNvPr id="345" name="Google Shape;345;p19"/>
          <p:cNvGrpSpPr/>
          <p:nvPr/>
        </p:nvGrpSpPr>
        <p:grpSpPr>
          <a:xfrm>
            <a:off x="6657459" y="1164322"/>
            <a:ext cx="4195323" cy="1336102"/>
            <a:chOff x="6543160" y="1030049"/>
            <a:chExt cx="4195323" cy="1336102"/>
          </a:xfrm>
        </p:grpSpPr>
        <p:sp>
          <p:nvSpPr>
            <p:cNvPr id="346" name="Google Shape;346;p19"/>
            <p:cNvSpPr/>
            <p:nvPr/>
          </p:nvSpPr>
          <p:spPr>
            <a:xfrm>
              <a:off x="6830515" y="1030049"/>
              <a:ext cx="3907968" cy="1336102"/>
            </a:xfrm>
            <a:prstGeom prst="roundRect">
              <a:avLst>
                <a:gd name="adj" fmla="val 8008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grpSp>
          <p:nvGrpSpPr>
            <p:cNvPr id="347" name="Google Shape;347;p19"/>
            <p:cNvGrpSpPr/>
            <p:nvPr/>
          </p:nvGrpSpPr>
          <p:grpSpPr>
            <a:xfrm>
              <a:off x="7246525" y="1241804"/>
              <a:ext cx="3360642" cy="884142"/>
              <a:chOff x="6339053" y="2497465"/>
              <a:chExt cx="3465900" cy="911835"/>
            </a:xfrm>
          </p:grpSpPr>
          <p:sp>
            <p:nvSpPr>
              <p:cNvPr id="348" name="Google Shape;348;p19"/>
              <p:cNvSpPr txBox="1"/>
              <p:nvPr/>
            </p:nvSpPr>
            <p:spPr>
              <a:xfrm>
                <a:off x="6339053" y="2875900"/>
                <a:ext cx="3465900" cy="533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ID" sz="1200">
                    <a:solidFill>
                      <a:srgbClr val="3F3F3F"/>
                    </a:solidFill>
                    <a:latin typeface="Sora"/>
                    <a:ea typeface="Sora"/>
                    <a:cs typeface="Sora"/>
                    <a:sym typeface="Sora"/>
                  </a:rPr>
                  <a:t>Lorem ipsum dolor sit amet, consectetur adipiscing elit. Lorem ipsum </a:t>
                </a:r>
                <a:endParaRPr sz="120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endParaRPr>
              </a:p>
            </p:txBody>
          </p:sp>
          <p:sp>
            <p:nvSpPr>
              <p:cNvPr id="349" name="Google Shape;349;p19"/>
              <p:cNvSpPr txBox="1"/>
              <p:nvPr/>
            </p:nvSpPr>
            <p:spPr>
              <a:xfrm>
                <a:off x="6339053" y="2497465"/>
                <a:ext cx="3465791" cy="31741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b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ID">
                    <a:solidFill>
                      <a:schemeClr val="accent1"/>
                    </a:solidFill>
                    <a:latin typeface="Sora SemiBold"/>
                    <a:ea typeface="Sora SemiBold"/>
                    <a:cs typeface="Sora SemiBold"/>
                    <a:sym typeface="Sora SemiBold"/>
                  </a:rPr>
                  <a:t>Proin tincidunt dignissim</a:t>
                </a:r>
                <a:endParaRPr sz="1400">
                  <a:solidFill>
                    <a:schemeClr val="accent1"/>
                  </a:solidFill>
                  <a:latin typeface="Sora SemiBold"/>
                  <a:ea typeface="Sora SemiBold"/>
                  <a:cs typeface="Sora SemiBold"/>
                  <a:sym typeface="Sora SemiBold"/>
                </a:endParaRPr>
              </a:p>
            </p:txBody>
          </p:sp>
        </p:grpSp>
        <p:sp>
          <p:nvSpPr>
            <p:cNvPr id="350" name="Google Shape;350;p19"/>
            <p:cNvSpPr/>
            <p:nvPr/>
          </p:nvSpPr>
          <p:spPr>
            <a:xfrm>
              <a:off x="6543160" y="1410746"/>
              <a:ext cx="574708" cy="574709"/>
            </a:xfrm>
            <a:prstGeom prst="roundRect">
              <a:avLst>
                <a:gd name="adj" fmla="val 9837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D" sz="1800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rPr>
                <a:t> </a:t>
              </a:r>
              <a:endParaRPr/>
            </a:p>
          </p:txBody>
        </p:sp>
      </p:grpSp>
      <p:grpSp>
        <p:nvGrpSpPr>
          <p:cNvPr id="351" name="Google Shape;351;p19"/>
          <p:cNvGrpSpPr/>
          <p:nvPr/>
        </p:nvGrpSpPr>
        <p:grpSpPr>
          <a:xfrm>
            <a:off x="5762172" y="2764683"/>
            <a:ext cx="4195323" cy="1336102"/>
            <a:chOff x="6543160" y="1030049"/>
            <a:chExt cx="4195323" cy="1336102"/>
          </a:xfrm>
        </p:grpSpPr>
        <p:sp>
          <p:nvSpPr>
            <p:cNvPr id="352" name="Google Shape;352;p19"/>
            <p:cNvSpPr/>
            <p:nvPr/>
          </p:nvSpPr>
          <p:spPr>
            <a:xfrm>
              <a:off x="6830515" y="1030049"/>
              <a:ext cx="3907968" cy="1336102"/>
            </a:xfrm>
            <a:prstGeom prst="roundRect">
              <a:avLst>
                <a:gd name="adj" fmla="val 8008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1F1F3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grpSp>
          <p:nvGrpSpPr>
            <p:cNvPr id="353" name="Google Shape;353;p19"/>
            <p:cNvGrpSpPr/>
            <p:nvPr/>
          </p:nvGrpSpPr>
          <p:grpSpPr>
            <a:xfrm>
              <a:off x="7246525" y="1241804"/>
              <a:ext cx="3360642" cy="884142"/>
              <a:chOff x="6339053" y="2497465"/>
              <a:chExt cx="3465900" cy="911835"/>
            </a:xfrm>
          </p:grpSpPr>
          <p:sp>
            <p:nvSpPr>
              <p:cNvPr id="354" name="Google Shape;354;p19"/>
              <p:cNvSpPr txBox="1"/>
              <p:nvPr/>
            </p:nvSpPr>
            <p:spPr>
              <a:xfrm>
                <a:off x="6339053" y="2875900"/>
                <a:ext cx="3465900" cy="533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ID" sz="1200">
                    <a:solidFill>
                      <a:srgbClr val="F1F1F3"/>
                    </a:solidFill>
                    <a:latin typeface="Sora"/>
                    <a:ea typeface="Sora"/>
                    <a:cs typeface="Sora"/>
                    <a:sym typeface="Sora"/>
                  </a:rPr>
                  <a:t>Lorem ipsum dolor sit amet, consectetur adipiscing elit. Lorem ipsum </a:t>
                </a:r>
                <a:endParaRPr sz="1200">
                  <a:solidFill>
                    <a:srgbClr val="F1F1F3"/>
                  </a:solidFill>
                  <a:latin typeface="Sora"/>
                  <a:ea typeface="Sora"/>
                  <a:cs typeface="Sora"/>
                  <a:sym typeface="Sora"/>
                </a:endParaRPr>
              </a:p>
            </p:txBody>
          </p:sp>
          <p:sp>
            <p:nvSpPr>
              <p:cNvPr id="355" name="Google Shape;355;p19"/>
              <p:cNvSpPr txBox="1"/>
              <p:nvPr/>
            </p:nvSpPr>
            <p:spPr>
              <a:xfrm>
                <a:off x="6339053" y="2497465"/>
                <a:ext cx="3465791" cy="31741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b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ID">
                    <a:solidFill>
                      <a:srgbClr val="F1F1F3"/>
                    </a:solidFill>
                    <a:latin typeface="Sora SemiBold"/>
                    <a:ea typeface="Sora SemiBold"/>
                    <a:cs typeface="Sora SemiBold"/>
                    <a:sym typeface="Sora SemiBold"/>
                  </a:rPr>
                  <a:t>Proin tincidunt dignissim</a:t>
                </a:r>
                <a:endParaRPr sz="1400">
                  <a:solidFill>
                    <a:srgbClr val="F1F1F3"/>
                  </a:solidFill>
                  <a:latin typeface="Sora SemiBold"/>
                  <a:ea typeface="Sora SemiBold"/>
                  <a:cs typeface="Sora SemiBold"/>
                  <a:sym typeface="Sora SemiBold"/>
                </a:endParaRPr>
              </a:p>
            </p:txBody>
          </p:sp>
        </p:grpSp>
        <p:sp>
          <p:nvSpPr>
            <p:cNvPr id="356" name="Google Shape;356;p19"/>
            <p:cNvSpPr/>
            <p:nvPr/>
          </p:nvSpPr>
          <p:spPr>
            <a:xfrm>
              <a:off x="6543160" y="1410746"/>
              <a:ext cx="574708" cy="574709"/>
            </a:xfrm>
            <a:prstGeom prst="roundRect">
              <a:avLst>
                <a:gd name="adj" fmla="val 983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D" sz="1800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rPr>
                <a:t> </a:t>
              </a:r>
              <a:endParaRPr/>
            </a:p>
          </p:txBody>
        </p:sp>
      </p:grpSp>
      <p:grpSp>
        <p:nvGrpSpPr>
          <p:cNvPr id="357" name="Google Shape;357;p19"/>
          <p:cNvGrpSpPr/>
          <p:nvPr/>
        </p:nvGrpSpPr>
        <p:grpSpPr>
          <a:xfrm>
            <a:off x="6657459" y="4365044"/>
            <a:ext cx="4195323" cy="1336102"/>
            <a:chOff x="6543160" y="1030049"/>
            <a:chExt cx="4195323" cy="1336102"/>
          </a:xfrm>
        </p:grpSpPr>
        <p:sp>
          <p:nvSpPr>
            <p:cNvPr id="358" name="Google Shape;358;p19"/>
            <p:cNvSpPr/>
            <p:nvPr/>
          </p:nvSpPr>
          <p:spPr>
            <a:xfrm>
              <a:off x="6830515" y="1030049"/>
              <a:ext cx="3907968" cy="1336102"/>
            </a:xfrm>
            <a:prstGeom prst="roundRect">
              <a:avLst>
                <a:gd name="adj" fmla="val 8008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grpSp>
          <p:nvGrpSpPr>
            <p:cNvPr id="359" name="Google Shape;359;p19"/>
            <p:cNvGrpSpPr/>
            <p:nvPr/>
          </p:nvGrpSpPr>
          <p:grpSpPr>
            <a:xfrm>
              <a:off x="7246525" y="1241804"/>
              <a:ext cx="3360642" cy="884142"/>
              <a:chOff x="6339053" y="2497465"/>
              <a:chExt cx="3465900" cy="911835"/>
            </a:xfrm>
          </p:grpSpPr>
          <p:sp>
            <p:nvSpPr>
              <p:cNvPr id="360" name="Google Shape;360;p19"/>
              <p:cNvSpPr txBox="1"/>
              <p:nvPr/>
            </p:nvSpPr>
            <p:spPr>
              <a:xfrm>
                <a:off x="6339053" y="2875900"/>
                <a:ext cx="3465900" cy="533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ID" sz="1200">
                    <a:solidFill>
                      <a:srgbClr val="3F3F3F"/>
                    </a:solidFill>
                    <a:latin typeface="Sora"/>
                    <a:ea typeface="Sora"/>
                    <a:cs typeface="Sora"/>
                    <a:sym typeface="Sora"/>
                  </a:rPr>
                  <a:t>Lorem ipsum dolor sit amet, consectetur adipiscing elit. Lorem ipsum </a:t>
                </a:r>
                <a:endParaRPr sz="120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endParaRPr>
              </a:p>
            </p:txBody>
          </p:sp>
          <p:sp>
            <p:nvSpPr>
              <p:cNvPr id="361" name="Google Shape;361;p19"/>
              <p:cNvSpPr txBox="1"/>
              <p:nvPr/>
            </p:nvSpPr>
            <p:spPr>
              <a:xfrm>
                <a:off x="6339053" y="2497465"/>
                <a:ext cx="3465791" cy="31741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b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ID">
                    <a:solidFill>
                      <a:schemeClr val="accent1"/>
                    </a:solidFill>
                    <a:latin typeface="Sora SemiBold"/>
                    <a:ea typeface="Sora SemiBold"/>
                    <a:cs typeface="Sora SemiBold"/>
                    <a:sym typeface="Sora SemiBold"/>
                  </a:rPr>
                  <a:t>Proin tincidunt dignissim</a:t>
                </a:r>
                <a:endParaRPr sz="1400">
                  <a:solidFill>
                    <a:schemeClr val="accent1"/>
                  </a:solidFill>
                  <a:latin typeface="Sora SemiBold"/>
                  <a:ea typeface="Sora SemiBold"/>
                  <a:cs typeface="Sora SemiBold"/>
                  <a:sym typeface="Sora SemiBold"/>
                </a:endParaRPr>
              </a:p>
            </p:txBody>
          </p:sp>
        </p:grpSp>
        <p:sp>
          <p:nvSpPr>
            <p:cNvPr id="362" name="Google Shape;362;p19"/>
            <p:cNvSpPr/>
            <p:nvPr/>
          </p:nvSpPr>
          <p:spPr>
            <a:xfrm>
              <a:off x="6543160" y="1410746"/>
              <a:ext cx="574708" cy="574709"/>
            </a:xfrm>
            <a:prstGeom prst="roundRect">
              <a:avLst>
                <a:gd name="adj" fmla="val 9837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D" sz="1800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rPr>
                <a:t> </a:t>
              </a:r>
              <a:endParaRPr/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7" name="Google Shape;367;p20"/>
          <p:cNvGrpSpPr/>
          <p:nvPr/>
        </p:nvGrpSpPr>
        <p:grpSpPr>
          <a:xfrm>
            <a:off x="0" y="-66"/>
            <a:ext cx="4800600" cy="5776026"/>
            <a:chOff x="0" y="-66"/>
            <a:chExt cx="4800600" cy="5776026"/>
          </a:xfrm>
        </p:grpSpPr>
        <p:sp>
          <p:nvSpPr>
            <p:cNvPr id="368" name="Google Shape;368;p20"/>
            <p:cNvSpPr/>
            <p:nvPr/>
          </p:nvSpPr>
          <p:spPr>
            <a:xfrm>
              <a:off x="0" y="-66"/>
              <a:ext cx="4800600" cy="5776026"/>
            </a:xfrm>
            <a:custGeom>
              <a:avLst/>
              <a:gdLst/>
              <a:ahLst/>
              <a:cxnLst/>
              <a:rect l="l" t="t" r="r" b="b"/>
              <a:pathLst>
                <a:path w="4800600" h="5776026" extrusionOk="0">
                  <a:moveTo>
                    <a:pt x="0" y="0"/>
                  </a:moveTo>
                  <a:lnTo>
                    <a:pt x="4800600" y="0"/>
                  </a:lnTo>
                  <a:lnTo>
                    <a:pt x="4800600" y="5416595"/>
                  </a:lnTo>
                  <a:cubicBezTo>
                    <a:pt x="4800600" y="5615103"/>
                    <a:pt x="4639677" y="5776026"/>
                    <a:pt x="4441169" y="5776026"/>
                  </a:cubicBezTo>
                  <a:lnTo>
                    <a:pt x="0" y="577602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369" name="Google Shape;369;p20"/>
            <p:cNvSpPr txBox="1"/>
            <p:nvPr/>
          </p:nvSpPr>
          <p:spPr>
            <a:xfrm>
              <a:off x="1339217" y="1600200"/>
              <a:ext cx="2908800" cy="2124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D" sz="4400">
                  <a:solidFill>
                    <a:srgbClr val="F1F1F3"/>
                  </a:solidFill>
                  <a:latin typeface="Sora SemiBold"/>
                  <a:ea typeface="Sora SemiBold"/>
                  <a:cs typeface="Sora SemiBold"/>
                  <a:sym typeface="Sora SemiBold"/>
                </a:rPr>
                <a:t>Feugiat Quis Ipsum</a:t>
              </a:r>
              <a:endParaRPr sz="4400">
                <a:solidFill>
                  <a:srgbClr val="F1F1F3"/>
                </a:solidFill>
                <a:latin typeface="Sora SemiBold"/>
                <a:ea typeface="Sora SemiBold"/>
                <a:cs typeface="Sora SemiBold"/>
                <a:sym typeface="Sora SemiBold"/>
              </a:endParaRPr>
            </a:p>
          </p:txBody>
        </p:sp>
        <p:grpSp>
          <p:nvGrpSpPr>
            <p:cNvPr id="370" name="Google Shape;370;p20"/>
            <p:cNvGrpSpPr/>
            <p:nvPr/>
          </p:nvGrpSpPr>
          <p:grpSpPr>
            <a:xfrm>
              <a:off x="1339213" y="3800058"/>
              <a:ext cx="3137381" cy="927785"/>
              <a:chOff x="6132334" y="2971193"/>
              <a:chExt cx="2905801" cy="927785"/>
            </a:xfrm>
          </p:grpSpPr>
          <p:sp>
            <p:nvSpPr>
              <p:cNvPr id="371" name="Google Shape;371;p20"/>
              <p:cNvSpPr txBox="1"/>
              <p:nvPr/>
            </p:nvSpPr>
            <p:spPr>
              <a:xfrm>
                <a:off x="6132335" y="3381778"/>
                <a:ext cx="2905800" cy="51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ID" sz="1200" dirty="0" err="1">
                    <a:solidFill>
                      <a:srgbClr val="F1F1F3"/>
                    </a:solidFill>
                    <a:latin typeface="Sora"/>
                    <a:ea typeface="Sora"/>
                    <a:cs typeface="Sora"/>
                    <a:sym typeface="Sora"/>
                  </a:rPr>
                  <a:t>Lorem</a:t>
                </a:r>
                <a:r>
                  <a:rPr lang="en-ID" sz="1200" dirty="0">
                    <a:solidFill>
                      <a:srgbClr val="F1F1F3"/>
                    </a:solidFill>
                    <a:latin typeface="Sora"/>
                    <a:ea typeface="Sora"/>
                    <a:cs typeface="Sora"/>
                    <a:sym typeface="Sora"/>
                  </a:rPr>
                  <a:t> </a:t>
                </a:r>
                <a:r>
                  <a:rPr lang="en-ID" sz="1200" dirty="0" err="1">
                    <a:solidFill>
                      <a:srgbClr val="F1F1F3"/>
                    </a:solidFill>
                    <a:latin typeface="Sora"/>
                    <a:ea typeface="Sora"/>
                    <a:cs typeface="Sora"/>
                    <a:sym typeface="Sora"/>
                  </a:rPr>
                  <a:t>ipsum</a:t>
                </a:r>
                <a:r>
                  <a:rPr lang="en-ID" sz="1200" dirty="0">
                    <a:solidFill>
                      <a:srgbClr val="F1F1F3"/>
                    </a:solidFill>
                    <a:latin typeface="Sora"/>
                    <a:ea typeface="Sora"/>
                    <a:cs typeface="Sora"/>
                    <a:sym typeface="Sora"/>
                  </a:rPr>
                  <a:t> </a:t>
                </a:r>
                <a:r>
                  <a:rPr lang="en-ID" sz="1200" dirty="0" err="1">
                    <a:solidFill>
                      <a:srgbClr val="F1F1F3"/>
                    </a:solidFill>
                    <a:latin typeface="Sora"/>
                    <a:ea typeface="Sora"/>
                    <a:cs typeface="Sora"/>
                    <a:sym typeface="Sora"/>
                  </a:rPr>
                  <a:t>dolor</a:t>
                </a:r>
                <a:r>
                  <a:rPr lang="en-ID" sz="1200" dirty="0">
                    <a:solidFill>
                      <a:srgbClr val="F1F1F3"/>
                    </a:solidFill>
                    <a:latin typeface="Sora"/>
                    <a:ea typeface="Sora"/>
                    <a:cs typeface="Sora"/>
                    <a:sym typeface="Sora"/>
                  </a:rPr>
                  <a:t> sit </a:t>
                </a:r>
                <a:r>
                  <a:rPr lang="en-ID" sz="1200" dirty="0" err="1">
                    <a:solidFill>
                      <a:srgbClr val="F1F1F3"/>
                    </a:solidFill>
                    <a:latin typeface="Sora"/>
                    <a:ea typeface="Sora"/>
                    <a:cs typeface="Sora"/>
                    <a:sym typeface="Sora"/>
                  </a:rPr>
                  <a:t>amet</a:t>
                </a:r>
                <a:r>
                  <a:rPr lang="en-ID" sz="1200" dirty="0">
                    <a:solidFill>
                      <a:srgbClr val="F1F1F3"/>
                    </a:solidFill>
                    <a:latin typeface="Sora"/>
                    <a:ea typeface="Sora"/>
                    <a:cs typeface="Sora"/>
                    <a:sym typeface="Sora"/>
                  </a:rPr>
                  <a:t>, </a:t>
                </a:r>
                <a:r>
                  <a:rPr lang="en-ID" sz="1200" dirty="0" err="1">
                    <a:solidFill>
                      <a:srgbClr val="F1F1F3"/>
                    </a:solidFill>
                    <a:latin typeface="Sora"/>
                    <a:ea typeface="Sora"/>
                    <a:cs typeface="Sora"/>
                    <a:sym typeface="Sora"/>
                  </a:rPr>
                  <a:t>consecte</a:t>
                </a:r>
                <a:endParaRPr sz="1200">
                  <a:solidFill>
                    <a:srgbClr val="F1F1F3"/>
                  </a:solidFill>
                  <a:latin typeface="Sora"/>
                  <a:ea typeface="Sora"/>
                  <a:cs typeface="Sora"/>
                  <a:sym typeface="Sora"/>
                </a:endParaRPr>
              </a:p>
              <a:p>
                <a:pPr marL="0" marR="0" lvl="0" indent="0" algn="l" rtl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ID" sz="1200" dirty="0" err="1">
                    <a:solidFill>
                      <a:srgbClr val="F1F1F3"/>
                    </a:solidFill>
                    <a:latin typeface="Sora"/>
                    <a:ea typeface="Sora"/>
                    <a:cs typeface="Sora"/>
                    <a:sym typeface="Sora"/>
                  </a:rPr>
                  <a:t>tur</a:t>
                </a:r>
                <a:r>
                  <a:rPr lang="en-ID" sz="1200" dirty="0">
                    <a:solidFill>
                      <a:srgbClr val="F1F1F3"/>
                    </a:solidFill>
                    <a:latin typeface="Sora"/>
                    <a:ea typeface="Sora"/>
                    <a:cs typeface="Sora"/>
                    <a:sym typeface="Sora"/>
                  </a:rPr>
                  <a:t> </a:t>
                </a:r>
                <a:r>
                  <a:rPr lang="en-ID" sz="1200" dirty="0" err="1">
                    <a:solidFill>
                      <a:srgbClr val="F1F1F3"/>
                    </a:solidFill>
                    <a:latin typeface="Sora"/>
                    <a:ea typeface="Sora"/>
                    <a:cs typeface="Sora"/>
                    <a:sym typeface="Sora"/>
                  </a:rPr>
                  <a:t>adipiscing</a:t>
                </a:r>
                <a:r>
                  <a:rPr lang="en-ID" sz="1200" dirty="0">
                    <a:solidFill>
                      <a:srgbClr val="F1F1F3"/>
                    </a:solidFill>
                    <a:latin typeface="Sora"/>
                    <a:ea typeface="Sora"/>
                    <a:cs typeface="Sora"/>
                    <a:sym typeface="Sora"/>
                  </a:rPr>
                  <a:t> </a:t>
                </a:r>
                <a:r>
                  <a:rPr lang="en-ID" sz="1200" dirty="0" err="1">
                    <a:solidFill>
                      <a:srgbClr val="F1F1F3"/>
                    </a:solidFill>
                    <a:latin typeface="Sora"/>
                    <a:ea typeface="Sora"/>
                    <a:cs typeface="Sora"/>
                    <a:sym typeface="Sora"/>
                  </a:rPr>
                  <a:t>elit</a:t>
                </a:r>
                <a:r>
                  <a:rPr lang="en-ID" sz="1200" dirty="0">
                    <a:solidFill>
                      <a:srgbClr val="F1F1F3"/>
                    </a:solidFill>
                    <a:latin typeface="Sora"/>
                    <a:ea typeface="Sora"/>
                    <a:cs typeface="Sora"/>
                    <a:sym typeface="Sora"/>
                  </a:rPr>
                  <a:t>. Sed </a:t>
                </a:r>
                <a:r>
                  <a:rPr lang="en-ID" sz="1200" dirty="0" err="1">
                    <a:solidFill>
                      <a:srgbClr val="F1F1F3"/>
                    </a:solidFill>
                    <a:latin typeface="Sora"/>
                    <a:ea typeface="Sora"/>
                    <a:cs typeface="Sora"/>
                    <a:sym typeface="Sora"/>
                  </a:rPr>
                  <a:t>iaculis</a:t>
                </a:r>
                <a:r>
                  <a:rPr lang="en-ID" sz="1200" dirty="0">
                    <a:solidFill>
                      <a:srgbClr val="F1F1F3"/>
                    </a:solidFill>
                    <a:latin typeface="Sora"/>
                    <a:ea typeface="Sora"/>
                    <a:cs typeface="Sora"/>
                    <a:sym typeface="Sora"/>
                  </a:rPr>
                  <a:t> </a:t>
                </a:r>
                <a:r>
                  <a:rPr lang="en-ID" sz="1200" dirty="0" err="1">
                    <a:solidFill>
                      <a:srgbClr val="F1F1F3"/>
                    </a:solidFill>
                    <a:latin typeface="Sora"/>
                    <a:ea typeface="Sora"/>
                    <a:cs typeface="Sora"/>
                    <a:sym typeface="Sora"/>
                  </a:rPr>
                  <a:t>vel</a:t>
                </a:r>
                <a:endParaRPr sz="1200">
                  <a:solidFill>
                    <a:srgbClr val="F1F1F3"/>
                  </a:solidFill>
                  <a:latin typeface="Sora"/>
                  <a:ea typeface="Sora"/>
                  <a:cs typeface="Sora"/>
                  <a:sym typeface="Sora"/>
                </a:endParaRPr>
              </a:p>
            </p:txBody>
          </p:sp>
          <p:sp>
            <p:nvSpPr>
              <p:cNvPr id="372" name="Google Shape;372;p20"/>
              <p:cNvSpPr txBox="1"/>
              <p:nvPr/>
            </p:nvSpPr>
            <p:spPr>
              <a:xfrm>
                <a:off x="6132334" y="2971193"/>
                <a:ext cx="2273342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ID" sz="1800">
                    <a:solidFill>
                      <a:srgbClr val="F1F1F3"/>
                    </a:solidFill>
                    <a:latin typeface="Sora"/>
                    <a:ea typeface="Sora"/>
                    <a:cs typeface="Sora"/>
                    <a:sym typeface="Sora"/>
                  </a:rPr>
                  <a:t>Etiam felis ligula</a:t>
                </a:r>
                <a:endParaRPr sz="1800">
                  <a:solidFill>
                    <a:srgbClr val="F1F1F3"/>
                  </a:solidFill>
                  <a:latin typeface="Sora"/>
                  <a:ea typeface="Sora"/>
                  <a:cs typeface="Sora"/>
                  <a:sym typeface="Sora"/>
                </a:endParaRPr>
              </a:p>
            </p:txBody>
          </p:sp>
        </p:grpSp>
      </p:grpSp>
      <p:grpSp>
        <p:nvGrpSpPr>
          <p:cNvPr id="373" name="Google Shape;373;p20"/>
          <p:cNvGrpSpPr/>
          <p:nvPr/>
        </p:nvGrpSpPr>
        <p:grpSpPr>
          <a:xfrm>
            <a:off x="5624502" y="1057111"/>
            <a:ext cx="2259603" cy="1809916"/>
            <a:chOff x="5217601" y="1292554"/>
            <a:chExt cx="2259603" cy="1809916"/>
          </a:xfrm>
        </p:grpSpPr>
        <p:grpSp>
          <p:nvGrpSpPr>
            <p:cNvPr id="374" name="Google Shape;374;p20"/>
            <p:cNvGrpSpPr/>
            <p:nvPr/>
          </p:nvGrpSpPr>
          <p:grpSpPr>
            <a:xfrm>
              <a:off x="5341434" y="1292554"/>
              <a:ext cx="491865" cy="491865"/>
              <a:chOff x="1736071" y="4292713"/>
              <a:chExt cx="491865" cy="491865"/>
            </a:xfrm>
          </p:grpSpPr>
          <p:sp>
            <p:nvSpPr>
              <p:cNvPr id="375" name="Google Shape;375;p20"/>
              <p:cNvSpPr/>
              <p:nvPr/>
            </p:nvSpPr>
            <p:spPr>
              <a:xfrm>
                <a:off x="1736071" y="4292713"/>
                <a:ext cx="491865" cy="491865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Sora SemiBold"/>
                  <a:ea typeface="Sora SemiBold"/>
                  <a:cs typeface="Sora SemiBold"/>
                  <a:sym typeface="Sora SemiBold"/>
                </a:endParaRPr>
              </a:p>
            </p:txBody>
          </p:sp>
          <p:sp>
            <p:nvSpPr>
              <p:cNvPr id="376" name="Google Shape;376;p20"/>
              <p:cNvSpPr txBox="1"/>
              <p:nvPr/>
            </p:nvSpPr>
            <p:spPr>
              <a:xfrm>
                <a:off x="1766239" y="4369368"/>
                <a:ext cx="431528" cy="3385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ID" sz="1600">
                    <a:solidFill>
                      <a:srgbClr val="F1F1F3"/>
                    </a:solidFill>
                    <a:latin typeface="Sora SemiBold"/>
                    <a:ea typeface="Sora SemiBold"/>
                    <a:cs typeface="Sora SemiBold"/>
                    <a:sym typeface="Sora SemiBold"/>
                  </a:rPr>
                  <a:t>01</a:t>
                </a:r>
                <a:endParaRPr sz="1600">
                  <a:solidFill>
                    <a:srgbClr val="F1F1F3"/>
                  </a:solidFill>
                  <a:latin typeface="Sora SemiBold"/>
                  <a:ea typeface="Sora SemiBold"/>
                  <a:cs typeface="Sora SemiBold"/>
                  <a:sym typeface="Sora SemiBold"/>
                </a:endParaRPr>
              </a:p>
            </p:txBody>
          </p:sp>
        </p:grpSp>
        <p:grpSp>
          <p:nvGrpSpPr>
            <p:cNvPr id="377" name="Google Shape;377;p20"/>
            <p:cNvGrpSpPr/>
            <p:nvPr/>
          </p:nvGrpSpPr>
          <p:grpSpPr>
            <a:xfrm>
              <a:off x="5217601" y="1934693"/>
              <a:ext cx="2259603" cy="1167777"/>
              <a:chOff x="6132323" y="2971201"/>
              <a:chExt cx="2092814" cy="1167777"/>
            </a:xfrm>
          </p:grpSpPr>
          <p:sp>
            <p:nvSpPr>
              <p:cNvPr id="378" name="Google Shape;378;p20"/>
              <p:cNvSpPr txBox="1"/>
              <p:nvPr/>
            </p:nvSpPr>
            <p:spPr>
              <a:xfrm>
                <a:off x="6132337" y="3381778"/>
                <a:ext cx="2092800" cy="75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ID" sz="1200">
                    <a:solidFill>
                      <a:srgbClr val="3F3F3F"/>
                    </a:solidFill>
                    <a:latin typeface="Sora"/>
                    <a:ea typeface="Sora"/>
                    <a:cs typeface="Sora"/>
                    <a:sym typeface="Sora"/>
                  </a:rPr>
                  <a:t>Lorem ipsum dolor sit amet, consectetur adipiscing elit. </a:t>
                </a:r>
                <a:endParaRPr>
                  <a:latin typeface="Sora"/>
                  <a:ea typeface="Sora"/>
                  <a:cs typeface="Sora"/>
                  <a:sym typeface="Sora"/>
                </a:endParaRPr>
              </a:p>
            </p:txBody>
          </p:sp>
          <p:sp>
            <p:nvSpPr>
              <p:cNvPr id="379" name="Google Shape;379;p20"/>
              <p:cNvSpPr txBox="1"/>
              <p:nvPr/>
            </p:nvSpPr>
            <p:spPr>
              <a:xfrm>
                <a:off x="6132323" y="2971201"/>
                <a:ext cx="2047200" cy="36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ID" sz="1800">
                    <a:solidFill>
                      <a:schemeClr val="accent1"/>
                    </a:solidFill>
                    <a:latin typeface="Sora SemiBold"/>
                    <a:ea typeface="Sora SemiBold"/>
                    <a:cs typeface="Sora SemiBold"/>
                    <a:sym typeface="Sora SemiBold"/>
                  </a:rPr>
                  <a:t>Elementum enim</a:t>
                </a:r>
                <a:endParaRPr sz="1800">
                  <a:solidFill>
                    <a:schemeClr val="accent1"/>
                  </a:solidFill>
                  <a:latin typeface="Sora SemiBold"/>
                  <a:ea typeface="Sora SemiBold"/>
                  <a:cs typeface="Sora SemiBold"/>
                  <a:sym typeface="Sora SemiBold"/>
                </a:endParaRPr>
              </a:p>
            </p:txBody>
          </p:sp>
        </p:grpSp>
      </p:grpSp>
      <p:grpSp>
        <p:nvGrpSpPr>
          <p:cNvPr id="380" name="Google Shape;380;p20"/>
          <p:cNvGrpSpPr/>
          <p:nvPr/>
        </p:nvGrpSpPr>
        <p:grpSpPr>
          <a:xfrm>
            <a:off x="8672502" y="2009044"/>
            <a:ext cx="2259603" cy="1809916"/>
            <a:chOff x="5217601" y="1292554"/>
            <a:chExt cx="2259603" cy="1809916"/>
          </a:xfrm>
        </p:grpSpPr>
        <p:grpSp>
          <p:nvGrpSpPr>
            <p:cNvPr id="381" name="Google Shape;381;p20"/>
            <p:cNvGrpSpPr/>
            <p:nvPr/>
          </p:nvGrpSpPr>
          <p:grpSpPr>
            <a:xfrm>
              <a:off x="5341424" y="1292554"/>
              <a:ext cx="492000" cy="491865"/>
              <a:chOff x="1736061" y="4292713"/>
              <a:chExt cx="492000" cy="491865"/>
            </a:xfrm>
          </p:grpSpPr>
          <p:sp>
            <p:nvSpPr>
              <p:cNvPr id="382" name="Google Shape;382;p20"/>
              <p:cNvSpPr/>
              <p:nvPr/>
            </p:nvSpPr>
            <p:spPr>
              <a:xfrm>
                <a:off x="1736071" y="4292713"/>
                <a:ext cx="491865" cy="491865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Sora SemiBold"/>
                  <a:ea typeface="Sora SemiBold"/>
                  <a:cs typeface="Sora SemiBold"/>
                  <a:sym typeface="Sora SemiBold"/>
                </a:endParaRPr>
              </a:p>
            </p:txBody>
          </p:sp>
          <p:sp>
            <p:nvSpPr>
              <p:cNvPr id="383" name="Google Shape;383;p20"/>
              <p:cNvSpPr txBox="1"/>
              <p:nvPr/>
            </p:nvSpPr>
            <p:spPr>
              <a:xfrm>
                <a:off x="1736061" y="4369369"/>
                <a:ext cx="492000" cy="338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ID" sz="1600">
                    <a:solidFill>
                      <a:srgbClr val="F1F1F3"/>
                    </a:solidFill>
                    <a:latin typeface="Sora SemiBold"/>
                    <a:ea typeface="Sora SemiBold"/>
                    <a:cs typeface="Sora SemiBold"/>
                    <a:sym typeface="Sora SemiBold"/>
                  </a:rPr>
                  <a:t>02</a:t>
                </a:r>
                <a:endParaRPr sz="1600">
                  <a:solidFill>
                    <a:srgbClr val="F1F1F3"/>
                  </a:solidFill>
                  <a:latin typeface="Sora SemiBold"/>
                  <a:ea typeface="Sora SemiBold"/>
                  <a:cs typeface="Sora SemiBold"/>
                  <a:sym typeface="Sora SemiBold"/>
                </a:endParaRPr>
              </a:p>
            </p:txBody>
          </p:sp>
        </p:grpSp>
        <p:grpSp>
          <p:nvGrpSpPr>
            <p:cNvPr id="384" name="Google Shape;384;p20"/>
            <p:cNvGrpSpPr/>
            <p:nvPr/>
          </p:nvGrpSpPr>
          <p:grpSpPr>
            <a:xfrm>
              <a:off x="5217601" y="1934685"/>
              <a:ext cx="2259603" cy="1167785"/>
              <a:chOff x="6132324" y="2971193"/>
              <a:chExt cx="2092813" cy="1167785"/>
            </a:xfrm>
          </p:grpSpPr>
          <p:sp>
            <p:nvSpPr>
              <p:cNvPr id="385" name="Google Shape;385;p20"/>
              <p:cNvSpPr txBox="1"/>
              <p:nvPr/>
            </p:nvSpPr>
            <p:spPr>
              <a:xfrm>
                <a:off x="6132337" y="3381778"/>
                <a:ext cx="2092800" cy="75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ID" sz="1200">
                    <a:solidFill>
                      <a:srgbClr val="3F3F3F"/>
                    </a:solidFill>
                    <a:latin typeface="Sora"/>
                    <a:ea typeface="Sora"/>
                    <a:cs typeface="Sora"/>
                    <a:sym typeface="Sora"/>
                  </a:rPr>
                  <a:t>Lorem ipsum dolor sit amet, consectetur adipiscing elit. </a:t>
                </a:r>
                <a:endParaRPr>
                  <a:latin typeface="Sora"/>
                  <a:ea typeface="Sora"/>
                  <a:cs typeface="Sora"/>
                  <a:sym typeface="Sora"/>
                </a:endParaRPr>
              </a:p>
            </p:txBody>
          </p:sp>
          <p:sp>
            <p:nvSpPr>
              <p:cNvPr id="386" name="Google Shape;386;p20"/>
              <p:cNvSpPr txBox="1"/>
              <p:nvPr/>
            </p:nvSpPr>
            <p:spPr>
              <a:xfrm>
                <a:off x="6132324" y="2971193"/>
                <a:ext cx="2001600" cy="36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ID" sz="1800">
                    <a:solidFill>
                      <a:schemeClr val="accent1"/>
                    </a:solidFill>
                    <a:latin typeface="Sora SemiBold"/>
                    <a:ea typeface="Sora SemiBold"/>
                    <a:cs typeface="Sora SemiBold"/>
                    <a:sym typeface="Sora SemiBold"/>
                  </a:rPr>
                  <a:t>Elementum enim</a:t>
                </a:r>
                <a:endParaRPr sz="1800">
                  <a:solidFill>
                    <a:schemeClr val="accent1"/>
                  </a:solidFill>
                  <a:latin typeface="Sora SemiBold"/>
                  <a:ea typeface="Sora SemiBold"/>
                  <a:cs typeface="Sora SemiBold"/>
                  <a:sym typeface="Sora SemiBold"/>
                </a:endParaRPr>
              </a:p>
            </p:txBody>
          </p:sp>
        </p:grpSp>
      </p:grpSp>
      <p:grpSp>
        <p:nvGrpSpPr>
          <p:cNvPr id="387" name="Google Shape;387;p20"/>
          <p:cNvGrpSpPr/>
          <p:nvPr/>
        </p:nvGrpSpPr>
        <p:grpSpPr>
          <a:xfrm>
            <a:off x="5624502" y="3214843"/>
            <a:ext cx="2259603" cy="1809916"/>
            <a:chOff x="5217601" y="1292554"/>
            <a:chExt cx="2259603" cy="1809916"/>
          </a:xfrm>
        </p:grpSpPr>
        <p:grpSp>
          <p:nvGrpSpPr>
            <p:cNvPr id="388" name="Google Shape;388;p20"/>
            <p:cNvGrpSpPr/>
            <p:nvPr/>
          </p:nvGrpSpPr>
          <p:grpSpPr>
            <a:xfrm>
              <a:off x="5341424" y="1292554"/>
              <a:ext cx="492000" cy="491865"/>
              <a:chOff x="1736061" y="4292713"/>
              <a:chExt cx="492000" cy="491865"/>
            </a:xfrm>
          </p:grpSpPr>
          <p:sp>
            <p:nvSpPr>
              <p:cNvPr id="389" name="Google Shape;389;p20"/>
              <p:cNvSpPr/>
              <p:nvPr/>
            </p:nvSpPr>
            <p:spPr>
              <a:xfrm>
                <a:off x="1736071" y="4292713"/>
                <a:ext cx="491865" cy="491865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Sora SemiBold"/>
                  <a:ea typeface="Sora SemiBold"/>
                  <a:cs typeface="Sora SemiBold"/>
                  <a:sym typeface="Sora SemiBold"/>
                </a:endParaRPr>
              </a:p>
            </p:txBody>
          </p:sp>
          <p:sp>
            <p:nvSpPr>
              <p:cNvPr id="390" name="Google Shape;390;p20"/>
              <p:cNvSpPr txBox="1"/>
              <p:nvPr/>
            </p:nvSpPr>
            <p:spPr>
              <a:xfrm>
                <a:off x="1736061" y="4369370"/>
                <a:ext cx="492000" cy="338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ID" sz="1600">
                    <a:solidFill>
                      <a:srgbClr val="F1F1F3"/>
                    </a:solidFill>
                    <a:latin typeface="Sora SemiBold"/>
                    <a:ea typeface="Sora SemiBold"/>
                    <a:cs typeface="Sora SemiBold"/>
                    <a:sym typeface="Sora SemiBold"/>
                  </a:rPr>
                  <a:t>03</a:t>
                </a:r>
                <a:endParaRPr sz="1600">
                  <a:solidFill>
                    <a:srgbClr val="F1F1F3"/>
                  </a:solidFill>
                  <a:latin typeface="Sora SemiBold"/>
                  <a:ea typeface="Sora SemiBold"/>
                  <a:cs typeface="Sora SemiBold"/>
                  <a:sym typeface="Sora SemiBold"/>
                </a:endParaRPr>
              </a:p>
            </p:txBody>
          </p:sp>
        </p:grpSp>
        <p:grpSp>
          <p:nvGrpSpPr>
            <p:cNvPr id="391" name="Google Shape;391;p20"/>
            <p:cNvGrpSpPr/>
            <p:nvPr/>
          </p:nvGrpSpPr>
          <p:grpSpPr>
            <a:xfrm>
              <a:off x="5217601" y="1934686"/>
              <a:ext cx="2259603" cy="1167784"/>
              <a:chOff x="6132323" y="2971194"/>
              <a:chExt cx="2092814" cy="1167784"/>
            </a:xfrm>
          </p:grpSpPr>
          <p:sp>
            <p:nvSpPr>
              <p:cNvPr id="392" name="Google Shape;392;p20"/>
              <p:cNvSpPr txBox="1"/>
              <p:nvPr/>
            </p:nvSpPr>
            <p:spPr>
              <a:xfrm>
                <a:off x="6132337" y="3381778"/>
                <a:ext cx="2092800" cy="75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ID" sz="1200">
                    <a:solidFill>
                      <a:srgbClr val="3F3F3F"/>
                    </a:solidFill>
                    <a:latin typeface="Sora"/>
                    <a:ea typeface="Sora"/>
                    <a:cs typeface="Sora"/>
                    <a:sym typeface="Sora"/>
                  </a:rPr>
                  <a:t>Lorem ipsum dolor sit amet, consectetur adipiscing elit. </a:t>
                </a:r>
                <a:endParaRPr>
                  <a:latin typeface="Sora"/>
                  <a:ea typeface="Sora"/>
                  <a:cs typeface="Sora"/>
                  <a:sym typeface="Sora"/>
                </a:endParaRPr>
              </a:p>
            </p:txBody>
          </p:sp>
          <p:sp>
            <p:nvSpPr>
              <p:cNvPr id="393" name="Google Shape;393;p20"/>
              <p:cNvSpPr txBox="1"/>
              <p:nvPr/>
            </p:nvSpPr>
            <p:spPr>
              <a:xfrm>
                <a:off x="6132323" y="2971194"/>
                <a:ext cx="2041200" cy="36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ID" sz="1800">
                    <a:solidFill>
                      <a:schemeClr val="accent1"/>
                    </a:solidFill>
                    <a:latin typeface="Sora SemiBold"/>
                    <a:ea typeface="Sora SemiBold"/>
                    <a:cs typeface="Sora SemiBold"/>
                    <a:sym typeface="Sora SemiBold"/>
                  </a:rPr>
                  <a:t>Elementum enim</a:t>
                </a:r>
                <a:endParaRPr sz="1800">
                  <a:solidFill>
                    <a:schemeClr val="accent1"/>
                  </a:solidFill>
                  <a:latin typeface="Sora SemiBold"/>
                  <a:ea typeface="Sora SemiBold"/>
                  <a:cs typeface="Sora SemiBold"/>
                  <a:sym typeface="Sora SemiBold"/>
                </a:endParaRPr>
              </a:p>
            </p:txBody>
          </p:sp>
        </p:grpSp>
      </p:grpSp>
      <p:grpSp>
        <p:nvGrpSpPr>
          <p:cNvPr id="394" name="Google Shape;394;p20"/>
          <p:cNvGrpSpPr/>
          <p:nvPr/>
        </p:nvGrpSpPr>
        <p:grpSpPr>
          <a:xfrm>
            <a:off x="8672501" y="4166776"/>
            <a:ext cx="2259603" cy="1809916"/>
            <a:chOff x="5217600" y="1292554"/>
            <a:chExt cx="2259603" cy="1809916"/>
          </a:xfrm>
        </p:grpSpPr>
        <p:grpSp>
          <p:nvGrpSpPr>
            <p:cNvPr id="395" name="Google Shape;395;p20"/>
            <p:cNvGrpSpPr/>
            <p:nvPr/>
          </p:nvGrpSpPr>
          <p:grpSpPr>
            <a:xfrm>
              <a:off x="5341424" y="1292554"/>
              <a:ext cx="492000" cy="491865"/>
              <a:chOff x="1736061" y="4292713"/>
              <a:chExt cx="492000" cy="491865"/>
            </a:xfrm>
          </p:grpSpPr>
          <p:sp>
            <p:nvSpPr>
              <p:cNvPr id="396" name="Google Shape;396;p20"/>
              <p:cNvSpPr/>
              <p:nvPr/>
            </p:nvSpPr>
            <p:spPr>
              <a:xfrm>
                <a:off x="1736071" y="4292713"/>
                <a:ext cx="491865" cy="491865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Sora SemiBold"/>
                  <a:ea typeface="Sora SemiBold"/>
                  <a:cs typeface="Sora SemiBold"/>
                  <a:sym typeface="Sora SemiBold"/>
                </a:endParaRPr>
              </a:p>
            </p:txBody>
          </p:sp>
          <p:sp>
            <p:nvSpPr>
              <p:cNvPr id="397" name="Google Shape;397;p20"/>
              <p:cNvSpPr txBox="1"/>
              <p:nvPr/>
            </p:nvSpPr>
            <p:spPr>
              <a:xfrm>
                <a:off x="1736061" y="4369362"/>
                <a:ext cx="492000" cy="338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ID" sz="1600">
                    <a:solidFill>
                      <a:srgbClr val="F1F1F3"/>
                    </a:solidFill>
                    <a:latin typeface="Sora SemiBold"/>
                    <a:ea typeface="Sora SemiBold"/>
                    <a:cs typeface="Sora SemiBold"/>
                    <a:sym typeface="Sora SemiBold"/>
                  </a:rPr>
                  <a:t>04</a:t>
                </a:r>
                <a:endParaRPr sz="1600">
                  <a:solidFill>
                    <a:srgbClr val="F1F1F3"/>
                  </a:solidFill>
                  <a:latin typeface="Sora SemiBold"/>
                  <a:ea typeface="Sora SemiBold"/>
                  <a:cs typeface="Sora SemiBold"/>
                  <a:sym typeface="Sora SemiBold"/>
                </a:endParaRPr>
              </a:p>
            </p:txBody>
          </p:sp>
        </p:grpSp>
        <p:grpSp>
          <p:nvGrpSpPr>
            <p:cNvPr id="398" name="Google Shape;398;p20"/>
            <p:cNvGrpSpPr/>
            <p:nvPr/>
          </p:nvGrpSpPr>
          <p:grpSpPr>
            <a:xfrm>
              <a:off x="5217600" y="1934678"/>
              <a:ext cx="2259603" cy="1167792"/>
              <a:chOff x="6132323" y="2971186"/>
              <a:chExt cx="2092814" cy="1167792"/>
            </a:xfrm>
          </p:grpSpPr>
          <p:sp>
            <p:nvSpPr>
              <p:cNvPr id="399" name="Google Shape;399;p20"/>
              <p:cNvSpPr txBox="1"/>
              <p:nvPr/>
            </p:nvSpPr>
            <p:spPr>
              <a:xfrm>
                <a:off x="6132337" y="3381778"/>
                <a:ext cx="2092800" cy="75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ID" sz="1200">
                    <a:solidFill>
                      <a:srgbClr val="3F3F3F"/>
                    </a:solidFill>
                    <a:latin typeface="Sora"/>
                    <a:ea typeface="Sora"/>
                    <a:cs typeface="Sora"/>
                    <a:sym typeface="Sora"/>
                  </a:rPr>
                  <a:t>Lorem ipsum dolor sit amet, consectetur adipiscing elit. </a:t>
                </a:r>
                <a:endParaRPr>
                  <a:latin typeface="Sora"/>
                  <a:ea typeface="Sora"/>
                  <a:cs typeface="Sora"/>
                  <a:sym typeface="Sora"/>
                </a:endParaRPr>
              </a:p>
            </p:txBody>
          </p:sp>
          <p:sp>
            <p:nvSpPr>
              <p:cNvPr id="400" name="Google Shape;400;p20"/>
              <p:cNvSpPr txBox="1"/>
              <p:nvPr/>
            </p:nvSpPr>
            <p:spPr>
              <a:xfrm>
                <a:off x="6132323" y="2971186"/>
                <a:ext cx="2049600" cy="36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ID" sz="1800">
                    <a:solidFill>
                      <a:schemeClr val="accent1"/>
                    </a:solidFill>
                    <a:latin typeface="Sora SemiBold"/>
                    <a:ea typeface="Sora SemiBold"/>
                    <a:cs typeface="Sora SemiBold"/>
                    <a:sym typeface="Sora SemiBold"/>
                  </a:rPr>
                  <a:t>Elementum enim</a:t>
                </a:r>
                <a:endParaRPr sz="1800">
                  <a:solidFill>
                    <a:schemeClr val="accent1"/>
                  </a:solidFill>
                  <a:latin typeface="Sora SemiBold"/>
                  <a:ea typeface="Sora SemiBold"/>
                  <a:cs typeface="Sora SemiBold"/>
                  <a:sym typeface="Sora SemiBold"/>
                </a:endParaRPr>
              </a:p>
            </p:txBody>
          </p:sp>
        </p:grp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22"/>
          <p:cNvSpPr txBox="1"/>
          <p:nvPr/>
        </p:nvSpPr>
        <p:spPr>
          <a:xfrm>
            <a:off x="1339218" y="1375723"/>
            <a:ext cx="3363300" cy="280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4400">
                <a:solidFill>
                  <a:srgbClr val="3F3F3F"/>
                </a:solidFill>
                <a:latin typeface="Sora SemiBold"/>
                <a:ea typeface="Sora SemiBold"/>
                <a:cs typeface="Sora SemiBold"/>
                <a:sym typeface="Sora SemiBold"/>
              </a:rPr>
              <a:t>Vestibulum dapibus </a:t>
            </a:r>
            <a:r>
              <a:rPr lang="en-ID" sz="4400">
                <a:solidFill>
                  <a:schemeClr val="accent1"/>
                </a:solidFill>
                <a:latin typeface="Sora SemiBold"/>
                <a:ea typeface="Sora SemiBold"/>
                <a:cs typeface="Sora SemiBold"/>
                <a:sym typeface="Sora SemiBold"/>
              </a:rPr>
              <a:t>eget purus in eleifend</a:t>
            </a:r>
            <a:endParaRPr sz="4400">
              <a:solidFill>
                <a:schemeClr val="accent1"/>
              </a:solidFill>
              <a:latin typeface="Sora SemiBold"/>
              <a:ea typeface="Sora SemiBold"/>
              <a:cs typeface="Sora SemiBold"/>
              <a:sym typeface="Sora SemiBold"/>
            </a:endParaRPr>
          </a:p>
        </p:txBody>
      </p:sp>
      <p:grpSp>
        <p:nvGrpSpPr>
          <p:cNvPr id="406" name="Google Shape;406;p22"/>
          <p:cNvGrpSpPr/>
          <p:nvPr/>
        </p:nvGrpSpPr>
        <p:grpSpPr>
          <a:xfrm>
            <a:off x="1339215" y="4371075"/>
            <a:ext cx="3363480" cy="927778"/>
            <a:chOff x="6132335" y="2971200"/>
            <a:chExt cx="3115211" cy="927778"/>
          </a:xfrm>
        </p:grpSpPr>
        <p:sp>
          <p:nvSpPr>
            <p:cNvPr id="407" name="Google Shape;407;p22"/>
            <p:cNvSpPr txBox="1"/>
            <p:nvPr/>
          </p:nvSpPr>
          <p:spPr>
            <a:xfrm>
              <a:off x="6132335" y="3381778"/>
              <a:ext cx="3115200" cy="51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Lorem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ipsum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dolor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sit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amet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,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consectetur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adipiscing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elit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. Sed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iaculis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vel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neque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ac</a:t>
              </a:r>
              <a:endParaRPr>
                <a:latin typeface="Sora"/>
                <a:ea typeface="Sora"/>
                <a:cs typeface="Sora"/>
                <a:sym typeface="Sora"/>
              </a:endParaRPr>
            </a:p>
          </p:txBody>
        </p:sp>
        <p:sp>
          <p:nvSpPr>
            <p:cNvPr id="408" name="Google Shape;408;p22"/>
            <p:cNvSpPr txBox="1"/>
            <p:nvPr/>
          </p:nvSpPr>
          <p:spPr>
            <a:xfrm>
              <a:off x="6132346" y="2971200"/>
              <a:ext cx="31152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D" sz="1800">
                  <a:solidFill>
                    <a:schemeClr val="accent1"/>
                  </a:solidFill>
                  <a:latin typeface="Sora SemiBold"/>
                  <a:ea typeface="Sora SemiBold"/>
                  <a:cs typeface="Sora SemiBold"/>
                  <a:sym typeface="Sora SemiBold"/>
                </a:rPr>
                <a:t>Vestibulum semper</a:t>
              </a:r>
              <a:endParaRPr sz="1800">
                <a:solidFill>
                  <a:schemeClr val="accent1"/>
                </a:solidFill>
                <a:latin typeface="Sora SemiBold"/>
                <a:ea typeface="Sora SemiBold"/>
                <a:cs typeface="Sora SemiBold"/>
                <a:sym typeface="Sora SemiBold"/>
              </a:endParaRPr>
            </a:p>
          </p:txBody>
        </p:sp>
      </p:grpSp>
      <p:grpSp>
        <p:nvGrpSpPr>
          <p:cNvPr id="409" name="Google Shape;409;p22"/>
          <p:cNvGrpSpPr/>
          <p:nvPr/>
        </p:nvGrpSpPr>
        <p:grpSpPr>
          <a:xfrm>
            <a:off x="7732757" y="1729396"/>
            <a:ext cx="3363469" cy="927785"/>
            <a:chOff x="6132334" y="2971193"/>
            <a:chExt cx="3115201" cy="927785"/>
          </a:xfrm>
        </p:grpSpPr>
        <p:sp>
          <p:nvSpPr>
            <p:cNvPr id="410" name="Google Shape;410;p22"/>
            <p:cNvSpPr txBox="1"/>
            <p:nvPr/>
          </p:nvSpPr>
          <p:spPr>
            <a:xfrm>
              <a:off x="6132335" y="3381778"/>
              <a:ext cx="3115200" cy="51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Lorem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ipsum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dolor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sit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amet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,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consectetur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adipiscing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elit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. Sed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iaculis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vel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neque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ac</a:t>
              </a:r>
              <a:endParaRPr>
                <a:latin typeface="Sora"/>
                <a:ea typeface="Sora"/>
                <a:cs typeface="Sora"/>
                <a:sym typeface="Sora"/>
              </a:endParaRPr>
            </a:p>
          </p:txBody>
        </p:sp>
        <p:sp>
          <p:nvSpPr>
            <p:cNvPr id="411" name="Google Shape;411;p22"/>
            <p:cNvSpPr txBox="1"/>
            <p:nvPr/>
          </p:nvSpPr>
          <p:spPr>
            <a:xfrm>
              <a:off x="6132334" y="2971193"/>
              <a:ext cx="2406963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D" sz="1800">
                  <a:solidFill>
                    <a:schemeClr val="accent1"/>
                  </a:solidFill>
                  <a:latin typeface="Sora SemiBold"/>
                  <a:ea typeface="Sora SemiBold"/>
                  <a:cs typeface="Sora SemiBold"/>
                  <a:sym typeface="Sora SemiBold"/>
                </a:rPr>
                <a:t>Phasellus at massa</a:t>
              </a:r>
              <a:endParaRPr sz="1800">
                <a:solidFill>
                  <a:schemeClr val="accent1"/>
                </a:solidFill>
                <a:latin typeface="Sora SemiBold"/>
                <a:ea typeface="Sora SemiBold"/>
                <a:cs typeface="Sora SemiBold"/>
                <a:sym typeface="Sora SemiBold"/>
              </a:endParaRPr>
            </a:p>
          </p:txBody>
        </p:sp>
      </p:grpSp>
      <p:grpSp>
        <p:nvGrpSpPr>
          <p:cNvPr id="412" name="Google Shape;412;p22"/>
          <p:cNvGrpSpPr/>
          <p:nvPr/>
        </p:nvGrpSpPr>
        <p:grpSpPr>
          <a:xfrm>
            <a:off x="7732757" y="2917050"/>
            <a:ext cx="3274967" cy="511944"/>
            <a:chOff x="2103830" y="1347640"/>
            <a:chExt cx="3712297" cy="511944"/>
          </a:xfrm>
        </p:grpSpPr>
        <p:sp>
          <p:nvSpPr>
            <p:cNvPr id="413" name="Google Shape;413;p22"/>
            <p:cNvSpPr txBox="1"/>
            <p:nvPr/>
          </p:nvSpPr>
          <p:spPr>
            <a:xfrm flipH="1">
              <a:off x="4987263" y="1347640"/>
              <a:ext cx="828864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D" sz="1400">
                  <a:solidFill>
                    <a:srgbClr val="3F3F3F"/>
                  </a:solidFill>
                  <a:latin typeface="Sora Medium"/>
                  <a:ea typeface="Sora Medium"/>
                  <a:cs typeface="Sora Medium"/>
                  <a:sym typeface="Sora Medium"/>
                </a:rPr>
                <a:t>67%</a:t>
              </a:r>
              <a:endParaRPr sz="1400">
                <a:solidFill>
                  <a:srgbClr val="3F3F3F"/>
                </a:solidFill>
                <a:latin typeface="Sora Medium"/>
                <a:ea typeface="Sora Medium"/>
                <a:cs typeface="Sora Medium"/>
                <a:sym typeface="Sora Medium"/>
              </a:endParaRPr>
            </a:p>
          </p:txBody>
        </p:sp>
        <p:sp>
          <p:nvSpPr>
            <p:cNvPr id="414" name="Google Shape;414;p22"/>
            <p:cNvSpPr txBox="1"/>
            <p:nvPr/>
          </p:nvSpPr>
          <p:spPr>
            <a:xfrm flipH="1">
              <a:off x="2103830" y="1347640"/>
              <a:ext cx="1821769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D">
                  <a:solidFill>
                    <a:srgbClr val="3F3F3F"/>
                  </a:solidFill>
                  <a:latin typeface="Sora Medium"/>
                  <a:ea typeface="Sora Medium"/>
                  <a:cs typeface="Sora Medium"/>
                  <a:sym typeface="Sora Medium"/>
                </a:rPr>
                <a:t>Dana 1.</a:t>
              </a:r>
              <a:endParaRPr sz="1400">
                <a:solidFill>
                  <a:srgbClr val="3F3F3F"/>
                </a:solidFill>
                <a:latin typeface="Sora Medium"/>
                <a:ea typeface="Sora Medium"/>
                <a:cs typeface="Sora Medium"/>
                <a:sym typeface="Sora Medium"/>
              </a:endParaRPr>
            </a:p>
          </p:txBody>
        </p:sp>
        <p:grpSp>
          <p:nvGrpSpPr>
            <p:cNvPr id="415" name="Google Shape;415;p22"/>
            <p:cNvGrpSpPr/>
            <p:nvPr/>
          </p:nvGrpSpPr>
          <p:grpSpPr>
            <a:xfrm flipH="1">
              <a:off x="2201231" y="1732576"/>
              <a:ext cx="3614896" cy="127008"/>
              <a:chOff x="91544" y="3617549"/>
              <a:chExt cx="4260648" cy="181587"/>
            </a:xfrm>
          </p:grpSpPr>
          <p:sp>
            <p:nvSpPr>
              <p:cNvPr id="416" name="Google Shape;416;p22"/>
              <p:cNvSpPr/>
              <p:nvPr/>
            </p:nvSpPr>
            <p:spPr>
              <a:xfrm>
                <a:off x="91544" y="3617549"/>
                <a:ext cx="4260648" cy="181576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>
                  <a:solidFill>
                    <a:schemeClr val="dk2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sp>
            <p:nvSpPr>
              <p:cNvPr id="417" name="Google Shape;417;p22"/>
              <p:cNvSpPr/>
              <p:nvPr/>
            </p:nvSpPr>
            <p:spPr>
              <a:xfrm>
                <a:off x="1804635" y="3617559"/>
                <a:ext cx="2547557" cy="181577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ID" sz="1800">
                    <a:solidFill>
                      <a:schemeClr val="lt1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 </a:t>
                </a:r>
                <a:endParaRPr/>
              </a:p>
            </p:txBody>
          </p:sp>
        </p:grpSp>
      </p:grpSp>
      <p:grpSp>
        <p:nvGrpSpPr>
          <p:cNvPr id="418" name="Google Shape;418;p22"/>
          <p:cNvGrpSpPr/>
          <p:nvPr/>
        </p:nvGrpSpPr>
        <p:grpSpPr>
          <a:xfrm>
            <a:off x="7732757" y="3633174"/>
            <a:ext cx="3274967" cy="511944"/>
            <a:chOff x="2103830" y="1347640"/>
            <a:chExt cx="3712297" cy="511944"/>
          </a:xfrm>
        </p:grpSpPr>
        <p:sp>
          <p:nvSpPr>
            <p:cNvPr id="419" name="Google Shape;419;p22"/>
            <p:cNvSpPr txBox="1"/>
            <p:nvPr/>
          </p:nvSpPr>
          <p:spPr>
            <a:xfrm flipH="1">
              <a:off x="4987263" y="1347640"/>
              <a:ext cx="828864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D" sz="1400">
                  <a:solidFill>
                    <a:srgbClr val="3F3F3F"/>
                  </a:solidFill>
                  <a:latin typeface="Sora Medium"/>
                  <a:ea typeface="Sora Medium"/>
                  <a:cs typeface="Sora Medium"/>
                  <a:sym typeface="Sora Medium"/>
                </a:rPr>
                <a:t>75%</a:t>
              </a:r>
              <a:endParaRPr sz="1400">
                <a:solidFill>
                  <a:srgbClr val="3F3F3F"/>
                </a:solidFill>
                <a:latin typeface="Sora Medium"/>
                <a:ea typeface="Sora Medium"/>
                <a:cs typeface="Sora Medium"/>
                <a:sym typeface="Sora Medium"/>
              </a:endParaRPr>
            </a:p>
          </p:txBody>
        </p:sp>
        <p:sp>
          <p:nvSpPr>
            <p:cNvPr id="420" name="Google Shape;420;p22"/>
            <p:cNvSpPr txBox="1"/>
            <p:nvPr/>
          </p:nvSpPr>
          <p:spPr>
            <a:xfrm flipH="1">
              <a:off x="2103830" y="1347640"/>
              <a:ext cx="1821769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D">
                  <a:solidFill>
                    <a:srgbClr val="3F3F3F"/>
                  </a:solidFill>
                  <a:latin typeface="Sora Medium"/>
                  <a:ea typeface="Sora Medium"/>
                  <a:cs typeface="Sora Medium"/>
                  <a:sym typeface="Sora Medium"/>
                </a:rPr>
                <a:t>Dana 2.</a:t>
              </a:r>
              <a:endParaRPr sz="1400">
                <a:solidFill>
                  <a:srgbClr val="3F3F3F"/>
                </a:solidFill>
                <a:latin typeface="Sora Medium"/>
                <a:ea typeface="Sora Medium"/>
                <a:cs typeface="Sora Medium"/>
                <a:sym typeface="Sora Medium"/>
              </a:endParaRPr>
            </a:p>
          </p:txBody>
        </p:sp>
        <p:grpSp>
          <p:nvGrpSpPr>
            <p:cNvPr id="421" name="Google Shape;421;p22"/>
            <p:cNvGrpSpPr/>
            <p:nvPr/>
          </p:nvGrpSpPr>
          <p:grpSpPr>
            <a:xfrm flipH="1">
              <a:off x="2201229" y="1732576"/>
              <a:ext cx="3614898" cy="127008"/>
              <a:chOff x="91544" y="3617549"/>
              <a:chExt cx="4260650" cy="181587"/>
            </a:xfrm>
          </p:grpSpPr>
          <p:sp>
            <p:nvSpPr>
              <p:cNvPr id="422" name="Google Shape;422;p22"/>
              <p:cNvSpPr/>
              <p:nvPr/>
            </p:nvSpPr>
            <p:spPr>
              <a:xfrm>
                <a:off x="91544" y="3617549"/>
                <a:ext cx="4260648" cy="181576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>
                  <a:solidFill>
                    <a:schemeClr val="dk2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sp>
            <p:nvSpPr>
              <p:cNvPr id="423" name="Google Shape;423;p22"/>
              <p:cNvSpPr/>
              <p:nvPr/>
            </p:nvSpPr>
            <p:spPr>
              <a:xfrm>
                <a:off x="1068475" y="3617559"/>
                <a:ext cx="3283719" cy="181577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ID" sz="1800">
                    <a:solidFill>
                      <a:schemeClr val="lt1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 </a:t>
                </a:r>
                <a:endParaRPr/>
              </a:p>
            </p:txBody>
          </p:sp>
        </p:grpSp>
      </p:grpSp>
      <p:grpSp>
        <p:nvGrpSpPr>
          <p:cNvPr id="424" name="Google Shape;424;p22"/>
          <p:cNvGrpSpPr/>
          <p:nvPr/>
        </p:nvGrpSpPr>
        <p:grpSpPr>
          <a:xfrm>
            <a:off x="7732757" y="4349298"/>
            <a:ext cx="3274967" cy="511944"/>
            <a:chOff x="2103830" y="1347640"/>
            <a:chExt cx="3712297" cy="511944"/>
          </a:xfrm>
        </p:grpSpPr>
        <p:sp>
          <p:nvSpPr>
            <p:cNvPr id="425" name="Google Shape;425;p22"/>
            <p:cNvSpPr txBox="1"/>
            <p:nvPr/>
          </p:nvSpPr>
          <p:spPr>
            <a:xfrm flipH="1">
              <a:off x="4987263" y="1347640"/>
              <a:ext cx="828864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D" sz="1400">
                  <a:solidFill>
                    <a:srgbClr val="3F3F3F"/>
                  </a:solidFill>
                  <a:latin typeface="Sora Medium"/>
                  <a:ea typeface="Sora Medium"/>
                  <a:cs typeface="Sora Medium"/>
                  <a:sym typeface="Sora Medium"/>
                </a:rPr>
                <a:t>42%</a:t>
              </a:r>
              <a:endParaRPr sz="1400">
                <a:solidFill>
                  <a:srgbClr val="3F3F3F"/>
                </a:solidFill>
                <a:latin typeface="Sora Medium"/>
                <a:ea typeface="Sora Medium"/>
                <a:cs typeface="Sora Medium"/>
                <a:sym typeface="Sora Medium"/>
              </a:endParaRPr>
            </a:p>
          </p:txBody>
        </p:sp>
        <p:sp>
          <p:nvSpPr>
            <p:cNvPr id="426" name="Google Shape;426;p22"/>
            <p:cNvSpPr txBox="1"/>
            <p:nvPr/>
          </p:nvSpPr>
          <p:spPr>
            <a:xfrm flipH="1">
              <a:off x="2103830" y="1347640"/>
              <a:ext cx="1821769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D">
                  <a:solidFill>
                    <a:srgbClr val="3F3F3F"/>
                  </a:solidFill>
                  <a:latin typeface="Sora Medium"/>
                  <a:ea typeface="Sora Medium"/>
                  <a:cs typeface="Sora Medium"/>
                  <a:sym typeface="Sora Medium"/>
                </a:rPr>
                <a:t>Dana 3.</a:t>
              </a:r>
              <a:endParaRPr sz="1400">
                <a:solidFill>
                  <a:srgbClr val="3F3F3F"/>
                </a:solidFill>
                <a:latin typeface="Sora Medium"/>
                <a:ea typeface="Sora Medium"/>
                <a:cs typeface="Sora Medium"/>
                <a:sym typeface="Sora Medium"/>
              </a:endParaRPr>
            </a:p>
          </p:txBody>
        </p:sp>
        <p:grpSp>
          <p:nvGrpSpPr>
            <p:cNvPr id="427" name="Google Shape;427;p22"/>
            <p:cNvGrpSpPr/>
            <p:nvPr/>
          </p:nvGrpSpPr>
          <p:grpSpPr>
            <a:xfrm flipH="1">
              <a:off x="2201231" y="1732576"/>
              <a:ext cx="3614896" cy="127008"/>
              <a:chOff x="91544" y="3617549"/>
              <a:chExt cx="4260648" cy="181587"/>
            </a:xfrm>
          </p:grpSpPr>
          <p:sp>
            <p:nvSpPr>
              <p:cNvPr id="428" name="Google Shape;428;p22"/>
              <p:cNvSpPr/>
              <p:nvPr/>
            </p:nvSpPr>
            <p:spPr>
              <a:xfrm>
                <a:off x="91544" y="3617549"/>
                <a:ext cx="4260648" cy="181576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>
                  <a:solidFill>
                    <a:schemeClr val="dk2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sp>
            <p:nvSpPr>
              <p:cNvPr id="429" name="Google Shape;429;p22"/>
              <p:cNvSpPr/>
              <p:nvPr/>
            </p:nvSpPr>
            <p:spPr>
              <a:xfrm>
                <a:off x="2460638" y="3617559"/>
                <a:ext cx="1891554" cy="181577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ID" sz="1800">
                    <a:solidFill>
                      <a:schemeClr val="lt1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 </a:t>
                </a:r>
                <a:endParaRPr/>
              </a:p>
            </p:txBody>
          </p:sp>
        </p:grpSp>
      </p:grpSp>
      <p:sp>
        <p:nvSpPr>
          <p:cNvPr id="430" name="Google Shape;430;p22"/>
          <p:cNvSpPr>
            <a:spLocks noGrp="1"/>
          </p:cNvSpPr>
          <p:nvPr>
            <p:ph type="pic" idx="2"/>
          </p:nvPr>
        </p:nvSpPr>
        <p:spPr>
          <a:xfrm>
            <a:off x="5038273" y="1154270"/>
            <a:ext cx="2086425" cy="4549458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23"/>
          <p:cNvSpPr txBox="1"/>
          <p:nvPr/>
        </p:nvSpPr>
        <p:spPr>
          <a:xfrm>
            <a:off x="7595057" y="1755285"/>
            <a:ext cx="3980100" cy="14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4400" dirty="0" smtClean="0">
                <a:solidFill>
                  <a:srgbClr val="3F3F3F"/>
                </a:solidFill>
                <a:latin typeface="Sora SemiBold"/>
                <a:ea typeface="Sora SemiBold"/>
                <a:cs typeface="Sora SemiBold"/>
                <a:sym typeface="Sora SemiBold"/>
              </a:rPr>
              <a:t>202</a:t>
            </a:r>
            <a:r>
              <a:rPr lang="pl-PL" sz="4400" dirty="0" smtClean="0">
                <a:solidFill>
                  <a:srgbClr val="3F3F3F"/>
                </a:solidFill>
                <a:latin typeface="Sora SemiBold"/>
                <a:ea typeface="Sora SemiBold"/>
                <a:cs typeface="Sora SemiBold"/>
                <a:sym typeface="Sora SemiBold"/>
              </a:rPr>
              <a:t>6</a:t>
            </a:r>
            <a:r>
              <a:rPr lang="en-ID" sz="4400" dirty="0" smtClean="0">
                <a:solidFill>
                  <a:srgbClr val="3F3F3F"/>
                </a:solidFill>
                <a:latin typeface="Sora SemiBold"/>
                <a:ea typeface="Sora SemiBold"/>
                <a:cs typeface="Sora SemiBold"/>
                <a:sym typeface="Sora SemiBold"/>
              </a:rPr>
              <a:t> </a:t>
            </a:r>
            <a:r>
              <a:rPr lang="en-ID" sz="4400" dirty="0" err="1">
                <a:solidFill>
                  <a:srgbClr val="3F3F3F"/>
                </a:solidFill>
                <a:latin typeface="Sora SemiBold"/>
                <a:ea typeface="Sora SemiBold"/>
                <a:cs typeface="Sora SemiBold"/>
                <a:sym typeface="Sora SemiBold"/>
              </a:rPr>
              <a:t>Lorem</a:t>
            </a:r>
            <a:r>
              <a:rPr lang="en-ID" sz="4400" dirty="0">
                <a:solidFill>
                  <a:srgbClr val="3F3F3F"/>
                </a:solidFill>
                <a:latin typeface="Sora SemiBold"/>
                <a:ea typeface="Sora SemiBold"/>
                <a:cs typeface="Sora SemiBold"/>
                <a:sym typeface="Sora SemiBold"/>
              </a:rPr>
              <a:t> </a:t>
            </a:r>
            <a:r>
              <a:rPr lang="en-ID" sz="4400" dirty="0" err="1">
                <a:solidFill>
                  <a:schemeClr val="accent1"/>
                </a:solidFill>
                <a:latin typeface="Sora SemiBold"/>
                <a:ea typeface="Sora SemiBold"/>
                <a:cs typeface="Sora SemiBold"/>
                <a:sym typeface="Sora SemiBold"/>
              </a:rPr>
              <a:t>Ipsum</a:t>
            </a:r>
            <a:r>
              <a:rPr lang="en-ID" sz="4400" dirty="0">
                <a:solidFill>
                  <a:schemeClr val="accent1"/>
                </a:solidFill>
                <a:latin typeface="Sora SemiBold"/>
                <a:ea typeface="Sora SemiBold"/>
                <a:cs typeface="Sora SemiBold"/>
                <a:sym typeface="Sora SemiBold"/>
              </a:rPr>
              <a:t> </a:t>
            </a:r>
            <a:r>
              <a:rPr lang="en-ID" sz="4400" dirty="0" err="1">
                <a:solidFill>
                  <a:schemeClr val="accent1"/>
                </a:solidFill>
                <a:latin typeface="Sora SemiBold"/>
                <a:ea typeface="Sora SemiBold"/>
                <a:cs typeface="Sora SemiBold"/>
                <a:sym typeface="Sora SemiBold"/>
              </a:rPr>
              <a:t>Dolor</a:t>
            </a:r>
            <a:endParaRPr sz="4400">
              <a:solidFill>
                <a:schemeClr val="accent1"/>
              </a:solidFill>
              <a:latin typeface="Sora SemiBold"/>
              <a:ea typeface="Sora SemiBold"/>
              <a:cs typeface="Sora SemiBold"/>
              <a:sym typeface="Sora SemiBold"/>
            </a:endParaRPr>
          </a:p>
        </p:txBody>
      </p:sp>
      <p:grpSp>
        <p:nvGrpSpPr>
          <p:cNvPr id="436" name="Google Shape;436;p23"/>
          <p:cNvGrpSpPr/>
          <p:nvPr/>
        </p:nvGrpSpPr>
        <p:grpSpPr>
          <a:xfrm>
            <a:off x="7595083" y="3397549"/>
            <a:ext cx="3363483" cy="927785"/>
            <a:chOff x="6132334" y="2971193"/>
            <a:chExt cx="3115201" cy="927785"/>
          </a:xfrm>
        </p:grpSpPr>
        <p:sp>
          <p:nvSpPr>
            <p:cNvPr id="437" name="Google Shape;437;p23"/>
            <p:cNvSpPr txBox="1"/>
            <p:nvPr/>
          </p:nvSpPr>
          <p:spPr>
            <a:xfrm>
              <a:off x="6132335" y="3381778"/>
              <a:ext cx="3115200" cy="51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Lorem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ipsum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dolor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sit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amet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,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consectetur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adipiscing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elit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. Sed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iaculis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vel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</a:t>
              </a:r>
              <a:r>
                <a:rPr lang="en-ID" sz="1200" dirty="0" err="1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neque</a:t>
              </a:r>
              <a:r>
                <a:rPr lang="en-ID" sz="1200" dirty="0">
                  <a:solidFill>
                    <a:srgbClr val="3F3F3F"/>
                  </a:solidFill>
                  <a:latin typeface="Sora"/>
                  <a:ea typeface="Sora"/>
                  <a:cs typeface="Sora"/>
                  <a:sym typeface="Sora"/>
                </a:rPr>
                <a:t> ac</a:t>
              </a:r>
              <a:endParaRPr>
                <a:latin typeface="Sora"/>
                <a:ea typeface="Sora"/>
                <a:cs typeface="Sora"/>
                <a:sym typeface="Sora"/>
              </a:endParaRPr>
            </a:p>
          </p:txBody>
        </p:sp>
        <p:sp>
          <p:nvSpPr>
            <p:cNvPr id="438" name="Google Shape;438;p23"/>
            <p:cNvSpPr txBox="1"/>
            <p:nvPr/>
          </p:nvSpPr>
          <p:spPr>
            <a:xfrm>
              <a:off x="6132334" y="2971193"/>
              <a:ext cx="24546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D" sz="1800">
                  <a:solidFill>
                    <a:schemeClr val="accent1"/>
                  </a:solidFill>
                  <a:latin typeface="Sora SemiBold"/>
                  <a:ea typeface="Sora SemiBold"/>
                  <a:cs typeface="Sora SemiBold"/>
                  <a:sym typeface="Sora SemiBold"/>
                </a:rPr>
                <a:t>Elementum enim</a:t>
              </a:r>
              <a:endParaRPr sz="1800">
                <a:solidFill>
                  <a:schemeClr val="accent1"/>
                </a:solidFill>
                <a:latin typeface="Sora SemiBold"/>
                <a:ea typeface="Sora SemiBold"/>
                <a:cs typeface="Sora SemiBold"/>
                <a:sym typeface="Sora SemiBold"/>
              </a:endParaRPr>
            </a:p>
          </p:txBody>
        </p:sp>
      </p:grpSp>
      <p:grpSp>
        <p:nvGrpSpPr>
          <p:cNvPr id="439" name="Google Shape;439;p23"/>
          <p:cNvGrpSpPr/>
          <p:nvPr/>
        </p:nvGrpSpPr>
        <p:grpSpPr>
          <a:xfrm>
            <a:off x="7595124" y="4685631"/>
            <a:ext cx="2978707" cy="562007"/>
            <a:chOff x="1415626" y="4190878"/>
            <a:chExt cx="2243340" cy="562007"/>
          </a:xfrm>
        </p:grpSpPr>
        <p:sp>
          <p:nvSpPr>
            <p:cNvPr id="440" name="Google Shape;440;p23"/>
            <p:cNvSpPr/>
            <p:nvPr/>
          </p:nvSpPr>
          <p:spPr>
            <a:xfrm>
              <a:off x="1415626" y="4190878"/>
              <a:ext cx="2243340" cy="562007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441" name="Google Shape;441;p23"/>
            <p:cNvSpPr txBox="1"/>
            <p:nvPr/>
          </p:nvSpPr>
          <p:spPr>
            <a:xfrm>
              <a:off x="1821395" y="4277690"/>
              <a:ext cx="1431802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D" sz="1800">
                  <a:solidFill>
                    <a:srgbClr val="F1F1F3"/>
                  </a:solidFill>
                  <a:latin typeface="Sora SemiBold"/>
                  <a:ea typeface="Sora SemiBold"/>
                  <a:cs typeface="Sora SemiBold"/>
                  <a:sym typeface="Sora SemiBold"/>
                </a:rPr>
                <a:t>CTA</a:t>
              </a:r>
              <a:endParaRPr sz="1800">
                <a:solidFill>
                  <a:srgbClr val="F1F1F3"/>
                </a:solidFill>
                <a:latin typeface="Sora SemiBold"/>
                <a:ea typeface="Sora SemiBold"/>
                <a:cs typeface="Sora SemiBold"/>
                <a:sym typeface="Sora SemiBold"/>
              </a:endParaRPr>
            </a:p>
          </p:txBody>
        </p:sp>
      </p:grpSp>
      <p:sp>
        <p:nvSpPr>
          <p:cNvPr id="442" name="Google Shape;442;p23"/>
          <p:cNvSpPr>
            <a:spLocks noGrp="1"/>
          </p:cNvSpPr>
          <p:nvPr>
            <p:ph type="pic" idx="2"/>
          </p:nvPr>
        </p:nvSpPr>
        <p:spPr>
          <a:xfrm>
            <a:off x="908597" y="1231543"/>
            <a:ext cx="5834196" cy="3337719"/>
          </a:xfrm>
          <a:prstGeom prst="roundRect">
            <a:avLst>
              <a:gd name="adj" fmla="val 0"/>
            </a:avLst>
          </a:prstGeom>
          <a:solidFill>
            <a:srgbClr val="D8D8D8">
              <a:alpha val="29803"/>
            </a:srgbClr>
          </a:solidFill>
          <a:ln>
            <a:noFill/>
          </a:ln>
        </p:spPr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24"/>
          <p:cNvSpPr/>
          <p:nvPr/>
        </p:nvSpPr>
        <p:spPr>
          <a:xfrm>
            <a:off x="1219200" y="2222500"/>
            <a:ext cx="10069406" cy="3845421"/>
          </a:xfrm>
          <a:prstGeom prst="roundRect">
            <a:avLst>
              <a:gd name="adj" fmla="val 7089"/>
            </a:avLst>
          </a:prstGeom>
          <a:solidFill>
            <a:srgbClr val="F1F1F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aphicFrame>
        <p:nvGraphicFramePr>
          <p:cNvPr id="448" name="Google Shape;448;p24"/>
          <p:cNvGraphicFramePr/>
          <p:nvPr/>
        </p:nvGraphicFramePr>
        <p:xfrm>
          <a:off x="1487314" y="2475119"/>
          <a:ext cx="9533200" cy="3340200"/>
        </p:xfrm>
        <a:graphic>
          <a:graphicData uri="http://schemas.openxmlformats.org/drawingml/2006/table">
            <a:tbl>
              <a:tblPr firstRow="1" bandRow="1">
                <a:noFill/>
                <a:tableStyleId>{2A2E9965-06F7-4511-B8F4-79B226F16419}</a:tableStyleId>
              </a:tblPr>
              <a:tblGrid>
                <a:gridCol w="3217200"/>
                <a:gridCol w="1716125"/>
                <a:gridCol w="1359525"/>
                <a:gridCol w="1055650"/>
                <a:gridCol w="1092350"/>
                <a:gridCol w="1092350"/>
              </a:tblGrid>
              <a:tr h="5567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D" b="0">
                          <a:solidFill>
                            <a:srgbClr val="F1F1F3"/>
                          </a:solidFill>
                          <a:latin typeface="Sora SemiBold"/>
                          <a:ea typeface="Sora SemiBold"/>
                          <a:cs typeface="Sora SemiBold"/>
                          <a:sym typeface="Sora SemiBold"/>
                        </a:rPr>
                        <a:t>Lorem ipsum</a:t>
                      </a:r>
                      <a:endParaRPr b="0">
                        <a:latin typeface="Sora SemiBold"/>
                        <a:ea typeface="Sora SemiBold"/>
                        <a:cs typeface="Sora SemiBold"/>
                        <a:sym typeface="Sora SemiBold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D" b="0">
                          <a:solidFill>
                            <a:srgbClr val="F1F1F3"/>
                          </a:solidFill>
                          <a:latin typeface="Sora SemiBold"/>
                          <a:ea typeface="Sora SemiBold"/>
                          <a:cs typeface="Sora SemiBold"/>
                          <a:sym typeface="Sora SemiBold"/>
                        </a:rPr>
                        <a:t>A</a:t>
                      </a:r>
                      <a:endParaRPr b="0">
                        <a:latin typeface="Sora SemiBold"/>
                        <a:ea typeface="Sora SemiBold"/>
                        <a:cs typeface="Sora SemiBold"/>
                        <a:sym typeface="Sora SemiBold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1F1F3"/>
                        </a:buClr>
                        <a:buSzPts val="1400"/>
                        <a:buFont typeface="Mulish"/>
                        <a:buNone/>
                      </a:pPr>
                      <a:r>
                        <a:rPr lang="en-ID" b="0">
                          <a:solidFill>
                            <a:srgbClr val="F1F1F3"/>
                          </a:solidFill>
                          <a:latin typeface="Sora SemiBold"/>
                          <a:ea typeface="Sora SemiBold"/>
                          <a:cs typeface="Sora SemiBold"/>
                          <a:sym typeface="Sora SemiBold"/>
                        </a:rPr>
                        <a:t>B</a:t>
                      </a:r>
                      <a:endParaRPr b="0">
                        <a:latin typeface="Sora SemiBold"/>
                        <a:ea typeface="Sora SemiBold"/>
                        <a:cs typeface="Sora SemiBold"/>
                        <a:sym typeface="Sora SemiBold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1F1F3"/>
                        </a:buClr>
                        <a:buSzPts val="1400"/>
                        <a:buFont typeface="Mulish"/>
                        <a:buNone/>
                      </a:pPr>
                      <a:r>
                        <a:rPr lang="en-ID" b="0">
                          <a:solidFill>
                            <a:srgbClr val="F1F1F3"/>
                          </a:solidFill>
                          <a:latin typeface="Sora SemiBold"/>
                          <a:ea typeface="Sora SemiBold"/>
                          <a:cs typeface="Sora SemiBold"/>
                          <a:sym typeface="Sora SemiBold"/>
                        </a:rPr>
                        <a:t>C</a:t>
                      </a:r>
                      <a:endParaRPr b="0">
                        <a:latin typeface="Sora SemiBold"/>
                        <a:ea typeface="Sora SemiBold"/>
                        <a:cs typeface="Sora SemiBold"/>
                        <a:sym typeface="Sora SemiBold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1F1F3"/>
                        </a:buClr>
                        <a:buSzPts val="1400"/>
                        <a:buFont typeface="Mulish"/>
                        <a:buNone/>
                      </a:pPr>
                      <a:r>
                        <a:rPr lang="en-ID" b="0">
                          <a:solidFill>
                            <a:srgbClr val="F1F1F3"/>
                          </a:solidFill>
                          <a:latin typeface="Sora SemiBold"/>
                          <a:ea typeface="Sora SemiBold"/>
                          <a:cs typeface="Sora SemiBold"/>
                          <a:sym typeface="Sora SemiBold"/>
                        </a:rPr>
                        <a:t>D</a:t>
                      </a:r>
                      <a:endParaRPr b="0">
                        <a:latin typeface="Sora SemiBold"/>
                        <a:ea typeface="Sora SemiBold"/>
                        <a:cs typeface="Sora SemiBold"/>
                        <a:sym typeface="Sora SemiBold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1F1F3"/>
                        </a:buClr>
                        <a:buSzPts val="1400"/>
                        <a:buFont typeface="Mulish"/>
                        <a:buNone/>
                      </a:pPr>
                      <a:r>
                        <a:rPr lang="en-ID" b="0">
                          <a:solidFill>
                            <a:srgbClr val="F1F1F3"/>
                          </a:solidFill>
                          <a:latin typeface="Sora SemiBold"/>
                          <a:ea typeface="Sora SemiBold"/>
                          <a:cs typeface="Sora SemiBold"/>
                          <a:sym typeface="Sora SemiBold"/>
                        </a:rPr>
                        <a:t>E</a:t>
                      </a:r>
                      <a:endParaRPr b="0">
                        <a:latin typeface="Sora SemiBold"/>
                        <a:ea typeface="Sora SemiBold"/>
                        <a:cs typeface="Sora SemiBold"/>
                        <a:sym typeface="Sora SemiBold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</a:tr>
              <a:tr h="5567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D">
                          <a:solidFill>
                            <a:srgbClr val="3F3F3F"/>
                          </a:solidFill>
                          <a:latin typeface="Sora"/>
                          <a:ea typeface="Sora"/>
                          <a:cs typeface="Sora"/>
                          <a:sym typeface="Sora"/>
                        </a:rPr>
                        <a:t>Dodaj swój tekst</a:t>
                      </a:r>
                      <a:endParaRPr sz="1400" u="none" strike="noStrike" cap="none">
                        <a:solidFill>
                          <a:srgbClr val="3F3F3F"/>
                        </a:solidFill>
                        <a:latin typeface="Sora"/>
                        <a:ea typeface="Sora"/>
                        <a:cs typeface="Sora"/>
                        <a:sym typeface="Sora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D">
                          <a:solidFill>
                            <a:srgbClr val="3F3F3F"/>
                          </a:solidFill>
                          <a:latin typeface="Sora"/>
                          <a:ea typeface="Sora"/>
                          <a:cs typeface="Sora"/>
                          <a:sym typeface="Sora"/>
                        </a:rPr>
                        <a:t>Tekst</a:t>
                      </a:r>
                      <a:endParaRPr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D">
                          <a:solidFill>
                            <a:srgbClr val="3F3F3F"/>
                          </a:solidFill>
                          <a:latin typeface="Sora"/>
                          <a:ea typeface="Sora"/>
                          <a:cs typeface="Sora"/>
                          <a:sym typeface="Sora"/>
                        </a:rPr>
                        <a:t>Tekst</a:t>
                      </a:r>
                      <a:endParaRPr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D">
                          <a:solidFill>
                            <a:srgbClr val="3F3F3F"/>
                          </a:solidFill>
                          <a:latin typeface="Sora"/>
                          <a:ea typeface="Sora"/>
                          <a:cs typeface="Sora"/>
                          <a:sym typeface="Sora"/>
                        </a:rPr>
                        <a:t>X</a:t>
                      </a:r>
                      <a:endParaRPr>
                        <a:solidFill>
                          <a:schemeClr val="dk1"/>
                        </a:solidFill>
                        <a:latin typeface="Sora"/>
                        <a:ea typeface="Sora"/>
                        <a:cs typeface="Sora"/>
                        <a:sym typeface="Sora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D">
                          <a:solidFill>
                            <a:srgbClr val="3F3F3F"/>
                          </a:solidFill>
                          <a:latin typeface="Sora"/>
                          <a:ea typeface="Sora"/>
                          <a:cs typeface="Sora"/>
                          <a:sym typeface="Sora"/>
                        </a:rPr>
                        <a:t>X</a:t>
                      </a:r>
                      <a:endParaRPr>
                        <a:solidFill>
                          <a:schemeClr val="dk1"/>
                        </a:solidFill>
                        <a:latin typeface="Sora"/>
                        <a:ea typeface="Sora"/>
                        <a:cs typeface="Sora"/>
                        <a:sym typeface="Sora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D">
                          <a:solidFill>
                            <a:srgbClr val="3F3F3F"/>
                          </a:solidFill>
                          <a:latin typeface="Sora"/>
                          <a:ea typeface="Sora"/>
                          <a:cs typeface="Sora"/>
                          <a:sym typeface="Sora"/>
                        </a:rPr>
                        <a:t>X</a:t>
                      </a:r>
                      <a:endParaRPr>
                        <a:solidFill>
                          <a:schemeClr val="dk1"/>
                        </a:solidFill>
                        <a:latin typeface="Sora"/>
                        <a:ea typeface="Sora"/>
                        <a:cs typeface="Sora"/>
                        <a:sym typeface="Sora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</a:tr>
              <a:tr h="5567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ID">
                          <a:solidFill>
                            <a:srgbClr val="3F3F3F"/>
                          </a:solidFill>
                          <a:latin typeface="Sora"/>
                          <a:ea typeface="Sora"/>
                          <a:cs typeface="Sora"/>
                          <a:sym typeface="Sora"/>
                        </a:rPr>
                        <a:t>Dodaj swój tekst</a:t>
                      </a:r>
                      <a:endParaRPr>
                        <a:solidFill>
                          <a:srgbClr val="3F3F3F"/>
                        </a:solidFill>
                        <a:latin typeface="Sora"/>
                        <a:ea typeface="Sora"/>
                        <a:cs typeface="Sora"/>
                        <a:sym typeface="Sora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D">
                          <a:solidFill>
                            <a:srgbClr val="3F3F3F"/>
                          </a:solidFill>
                          <a:latin typeface="Sora"/>
                          <a:ea typeface="Sora"/>
                          <a:cs typeface="Sora"/>
                          <a:sym typeface="Sora"/>
                        </a:rPr>
                        <a:t>Tekst</a:t>
                      </a:r>
                      <a:endParaRPr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D">
                          <a:solidFill>
                            <a:srgbClr val="3F3F3F"/>
                          </a:solidFill>
                          <a:latin typeface="Sora"/>
                          <a:ea typeface="Sora"/>
                          <a:cs typeface="Sora"/>
                          <a:sym typeface="Sora"/>
                        </a:rPr>
                        <a:t>Tekst</a:t>
                      </a:r>
                      <a:endParaRPr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D">
                          <a:solidFill>
                            <a:srgbClr val="3F3F3F"/>
                          </a:solidFill>
                          <a:latin typeface="Sora"/>
                          <a:ea typeface="Sora"/>
                          <a:cs typeface="Sora"/>
                          <a:sym typeface="Sora"/>
                        </a:rPr>
                        <a:t>X</a:t>
                      </a:r>
                      <a:endParaRPr>
                        <a:solidFill>
                          <a:schemeClr val="dk1"/>
                        </a:solidFill>
                        <a:latin typeface="Sora"/>
                        <a:ea typeface="Sora"/>
                        <a:cs typeface="Sora"/>
                        <a:sym typeface="Sora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D">
                          <a:solidFill>
                            <a:srgbClr val="3F3F3F"/>
                          </a:solidFill>
                          <a:latin typeface="Sora"/>
                          <a:ea typeface="Sora"/>
                          <a:cs typeface="Sora"/>
                          <a:sym typeface="Sora"/>
                        </a:rPr>
                        <a:t>X</a:t>
                      </a:r>
                      <a:endParaRPr>
                        <a:solidFill>
                          <a:schemeClr val="dk1"/>
                        </a:solidFill>
                        <a:latin typeface="Sora"/>
                        <a:ea typeface="Sora"/>
                        <a:cs typeface="Sora"/>
                        <a:sym typeface="Sora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D">
                          <a:solidFill>
                            <a:srgbClr val="3F3F3F"/>
                          </a:solidFill>
                          <a:latin typeface="Sora"/>
                          <a:ea typeface="Sora"/>
                          <a:cs typeface="Sora"/>
                          <a:sym typeface="Sora"/>
                        </a:rPr>
                        <a:t>X</a:t>
                      </a:r>
                      <a:endParaRPr>
                        <a:solidFill>
                          <a:schemeClr val="dk1"/>
                        </a:solidFill>
                        <a:latin typeface="Sora"/>
                        <a:ea typeface="Sora"/>
                        <a:cs typeface="Sora"/>
                        <a:sym typeface="Sora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</a:tr>
              <a:tr h="5567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ID">
                          <a:solidFill>
                            <a:srgbClr val="3F3F3F"/>
                          </a:solidFill>
                          <a:latin typeface="Sora"/>
                          <a:ea typeface="Sora"/>
                          <a:cs typeface="Sora"/>
                          <a:sym typeface="Sora"/>
                        </a:rPr>
                        <a:t>Dodaj swój tekst</a:t>
                      </a:r>
                      <a:endParaRPr>
                        <a:solidFill>
                          <a:srgbClr val="3F3F3F"/>
                        </a:solidFill>
                        <a:latin typeface="Sora"/>
                        <a:ea typeface="Sora"/>
                        <a:cs typeface="Sora"/>
                        <a:sym typeface="Sora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D">
                          <a:solidFill>
                            <a:srgbClr val="3F3F3F"/>
                          </a:solidFill>
                          <a:latin typeface="Sora"/>
                          <a:ea typeface="Sora"/>
                          <a:cs typeface="Sora"/>
                          <a:sym typeface="Sora"/>
                        </a:rPr>
                        <a:t>Tekst</a:t>
                      </a:r>
                      <a:endParaRPr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D">
                          <a:solidFill>
                            <a:srgbClr val="3F3F3F"/>
                          </a:solidFill>
                          <a:latin typeface="Sora"/>
                          <a:ea typeface="Sora"/>
                          <a:cs typeface="Sora"/>
                          <a:sym typeface="Sora"/>
                        </a:rPr>
                        <a:t>Tekst</a:t>
                      </a:r>
                      <a:endParaRPr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D">
                          <a:solidFill>
                            <a:srgbClr val="3F3F3F"/>
                          </a:solidFill>
                          <a:latin typeface="Sora"/>
                          <a:ea typeface="Sora"/>
                          <a:cs typeface="Sora"/>
                          <a:sym typeface="Sora"/>
                        </a:rPr>
                        <a:t>X</a:t>
                      </a:r>
                      <a:endParaRPr>
                        <a:solidFill>
                          <a:schemeClr val="dk1"/>
                        </a:solidFill>
                        <a:latin typeface="Sora"/>
                        <a:ea typeface="Sora"/>
                        <a:cs typeface="Sora"/>
                        <a:sym typeface="Sora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D">
                          <a:solidFill>
                            <a:srgbClr val="3F3F3F"/>
                          </a:solidFill>
                          <a:latin typeface="Sora"/>
                          <a:ea typeface="Sora"/>
                          <a:cs typeface="Sora"/>
                          <a:sym typeface="Sora"/>
                        </a:rPr>
                        <a:t>X</a:t>
                      </a:r>
                      <a:endParaRPr>
                        <a:solidFill>
                          <a:schemeClr val="dk1"/>
                        </a:solidFill>
                        <a:latin typeface="Sora"/>
                        <a:ea typeface="Sora"/>
                        <a:cs typeface="Sora"/>
                        <a:sym typeface="Sora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D">
                          <a:solidFill>
                            <a:srgbClr val="3F3F3F"/>
                          </a:solidFill>
                          <a:latin typeface="Sora"/>
                          <a:ea typeface="Sora"/>
                          <a:cs typeface="Sora"/>
                          <a:sym typeface="Sora"/>
                        </a:rPr>
                        <a:t>X</a:t>
                      </a:r>
                      <a:endParaRPr>
                        <a:solidFill>
                          <a:schemeClr val="dk1"/>
                        </a:solidFill>
                        <a:latin typeface="Sora"/>
                        <a:ea typeface="Sora"/>
                        <a:cs typeface="Sora"/>
                        <a:sym typeface="Sora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</a:tr>
              <a:tr h="5567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ID">
                          <a:solidFill>
                            <a:srgbClr val="3F3F3F"/>
                          </a:solidFill>
                          <a:latin typeface="Sora"/>
                          <a:ea typeface="Sora"/>
                          <a:cs typeface="Sora"/>
                          <a:sym typeface="Sora"/>
                        </a:rPr>
                        <a:t>Dodaj swój tekst</a:t>
                      </a:r>
                      <a:endParaRPr sz="1400" i="0" u="none" strike="noStrike" cap="none">
                        <a:solidFill>
                          <a:srgbClr val="3F3F3F"/>
                        </a:solidFill>
                        <a:latin typeface="Sora"/>
                        <a:ea typeface="Sora"/>
                        <a:cs typeface="Sora"/>
                        <a:sym typeface="Sora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D">
                          <a:solidFill>
                            <a:srgbClr val="3F3F3F"/>
                          </a:solidFill>
                          <a:latin typeface="Sora"/>
                          <a:ea typeface="Sora"/>
                          <a:cs typeface="Sora"/>
                          <a:sym typeface="Sora"/>
                        </a:rPr>
                        <a:t>Tekst</a:t>
                      </a:r>
                      <a:endParaRPr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D">
                          <a:solidFill>
                            <a:srgbClr val="3F3F3F"/>
                          </a:solidFill>
                          <a:latin typeface="Sora"/>
                          <a:ea typeface="Sora"/>
                          <a:cs typeface="Sora"/>
                          <a:sym typeface="Sora"/>
                        </a:rPr>
                        <a:t>Tekst</a:t>
                      </a:r>
                      <a:endParaRPr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D">
                          <a:solidFill>
                            <a:srgbClr val="3F3F3F"/>
                          </a:solidFill>
                          <a:latin typeface="Sora"/>
                          <a:ea typeface="Sora"/>
                          <a:cs typeface="Sora"/>
                          <a:sym typeface="Sora"/>
                        </a:rPr>
                        <a:t>X</a:t>
                      </a:r>
                      <a:endParaRPr>
                        <a:solidFill>
                          <a:schemeClr val="dk1"/>
                        </a:solidFill>
                        <a:latin typeface="Sora"/>
                        <a:ea typeface="Sora"/>
                        <a:cs typeface="Sora"/>
                        <a:sym typeface="Sora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D">
                          <a:solidFill>
                            <a:srgbClr val="3F3F3F"/>
                          </a:solidFill>
                          <a:latin typeface="Sora"/>
                          <a:ea typeface="Sora"/>
                          <a:cs typeface="Sora"/>
                          <a:sym typeface="Sora"/>
                        </a:rPr>
                        <a:t>X</a:t>
                      </a:r>
                      <a:endParaRPr>
                        <a:solidFill>
                          <a:schemeClr val="dk1"/>
                        </a:solidFill>
                        <a:latin typeface="Sora"/>
                        <a:ea typeface="Sora"/>
                        <a:cs typeface="Sora"/>
                        <a:sym typeface="Sora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D">
                          <a:solidFill>
                            <a:srgbClr val="3F3F3F"/>
                          </a:solidFill>
                          <a:latin typeface="Sora"/>
                          <a:ea typeface="Sora"/>
                          <a:cs typeface="Sora"/>
                          <a:sym typeface="Sora"/>
                        </a:rPr>
                        <a:t>X</a:t>
                      </a:r>
                      <a:endParaRPr>
                        <a:solidFill>
                          <a:schemeClr val="dk1"/>
                        </a:solidFill>
                        <a:latin typeface="Sora"/>
                        <a:ea typeface="Sora"/>
                        <a:cs typeface="Sora"/>
                        <a:sym typeface="Sora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</a:tr>
              <a:tr h="5567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ID">
                          <a:solidFill>
                            <a:srgbClr val="3F3F3F"/>
                          </a:solidFill>
                          <a:latin typeface="Sora"/>
                          <a:ea typeface="Sora"/>
                          <a:cs typeface="Sora"/>
                          <a:sym typeface="Sora"/>
                        </a:rPr>
                        <a:t>Dodaj swój tekst</a:t>
                      </a:r>
                      <a:endParaRPr sz="1400" i="0" u="none" strike="noStrike" cap="none">
                        <a:solidFill>
                          <a:srgbClr val="3F3F3F"/>
                        </a:solidFill>
                        <a:latin typeface="Sora"/>
                        <a:ea typeface="Sora"/>
                        <a:cs typeface="Sora"/>
                        <a:sym typeface="Sora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D">
                          <a:solidFill>
                            <a:srgbClr val="3F3F3F"/>
                          </a:solidFill>
                          <a:latin typeface="Sora"/>
                          <a:ea typeface="Sora"/>
                          <a:cs typeface="Sora"/>
                          <a:sym typeface="Sora"/>
                        </a:rPr>
                        <a:t>Tekst</a:t>
                      </a:r>
                      <a:endParaRPr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D">
                          <a:solidFill>
                            <a:srgbClr val="3F3F3F"/>
                          </a:solidFill>
                          <a:latin typeface="Sora"/>
                          <a:ea typeface="Sora"/>
                          <a:cs typeface="Sora"/>
                          <a:sym typeface="Sora"/>
                        </a:rPr>
                        <a:t>Tekst</a:t>
                      </a:r>
                      <a:endParaRPr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D">
                          <a:solidFill>
                            <a:srgbClr val="3F3F3F"/>
                          </a:solidFill>
                          <a:latin typeface="Sora"/>
                          <a:ea typeface="Sora"/>
                          <a:cs typeface="Sora"/>
                          <a:sym typeface="Sora"/>
                        </a:rPr>
                        <a:t>X</a:t>
                      </a:r>
                      <a:endParaRPr>
                        <a:solidFill>
                          <a:schemeClr val="dk1"/>
                        </a:solidFill>
                        <a:latin typeface="Sora"/>
                        <a:ea typeface="Sora"/>
                        <a:cs typeface="Sora"/>
                        <a:sym typeface="Sora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D">
                          <a:solidFill>
                            <a:srgbClr val="3F3F3F"/>
                          </a:solidFill>
                          <a:latin typeface="Sora"/>
                          <a:ea typeface="Sora"/>
                          <a:cs typeface="Sora"/>
                          <a:sym typeface="Sora"/>
                        </a:rPr>
                        <a:t>X</a:t>
                      </a:r>
                      <a:endParaRPr>
                        <a:solidFill>
                          <a:schemeClr val="dk1"/>
                        </a:solidFill>
                        <a:latin typeface="Sora"/>
                        <a:ea typeface="Sora"/>
                        <a:cs typeface="Sora"/>
                        <a:sym typeface="Sora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D">
                          <a:solidFill>
                            <a:srgbClr val="3F3F3F"/>
                          </a:solidFill>
                          <a:latin typeface="Sora"/>
                          <a:ea typeface="Sora"/>
                          <a:cs typeface="Sora"/>
                          <a:sym typeface="Sora"/>
                        </a:rPr>
                        <a:t>X</a:t>
                      </a:r>
                      <a:endParaRPr>
                        <a:solidFill>
                          <a:schemeClr val="dk1"/>
                        </a:solidFill>
                        <a:latin typeface="Sora"/>
                        <a:ea typeface="Sora"/>
                        <a:cs typeface="Sora"/>
                        <a:sym typeface="Sora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sp>
        <p:nvSpPr>
          <p:cNvPr id="449" name="Google Shape;449;p24"/>
          <p:cNvSpPr txBox="1"/>
          <p:nvPr/>
        </p:nvSpPr>
        <p:spPr>
          <a:xfrm>
            <a:off x="3695775" y="790075"/>
            <a:ext cx="48150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4400">
                <a:solidFill>
                  <a:srgbClr val="F1F1F3"/>
                </a:solidFill>
                <a:latin typeface="Sora SemiBold"/>
                <a:ea typeface="Sora SemiBold"/>
                <a:cs typeface="Sora SemiBold"/>
                <a:sym typeface="Sora SemiBold"/>
              </a:rPr>
              <a:t>Slajd Tabelowy</a:t>
            </a:r>
            <a:endParaRPr sz="4400">
              <a:solidFill>
                <a:srgbClr val="F1F1F3"/>
              </a:solidFill>
              <a:latin typeface="Sora SemiBold"/>
              <a:ea typeface="Sora SemiBold"/>
              <a:cs typeface="Sora SemiBold"/>
              <a:sym typeface="Sora SemiBold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25"/>
          <p:cNvSpPr/>
          <p:nvPr/>
        </p:nvSpPr>
        <p:spPr>
          <a:xfrm>
            <a:off x="3848100" y="2828346"/>
            <a:ext cx="1295400" cy="723435"/>
          </a:xfrm>
          <a:custGeom>
            <a:avLst/>
            <a:gdLst/>
            <a:ahLst/>
            <a:cxnLst/>
            <a:rect l="l" t="t" r="r" b="b"/>
            <a:pathLst>
              <a:path w="1295400" h="723435" extrusionOk="0">
                <a:moveTo>
                  <a:pt x="80056" y="0"/>
                </a:moveTo>
                <a:lnTo>
                  <a:pt x="1215344" y="0"/>
                </a:lnTo>
                <a:cubicBezTo>
                  <a:pt x="1259558" y="0"/>
                  <a:pt x="1295400" y="35842"/>
                  <a:pt x="1295400" y="80056"/>
                </a:cubicBezTo>
                <a:lnTo>
                  <a:pt x="1295400" y="723435"/>
                </a:lnTo>
                <a:lnTo>
                  <a:pt x="0" y="723435"/>
                </a:lnTo>
                <a:lnTo>
                  <a:pt x="0" y="80056"/>
                </a:lnTo>
                <a:cubicBezTo>
                  <a:pt x="0" y="35842"/>
                  <a:pt x="35842" y="0"/>
                  <a:pt x="80056" y="0"/>
                </a:cubicBezTo>
                <a:close/>
              </a:path>
            </a:pathLst>
          </a:custGeom>
          <a:solidFill>
            <a:schemeClr val="lt1">
              <a:alpha val="65882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55" name="Google Shape;455;p25"/>
          <p:cNvSpPr/>
          <p:nvPr/>
        </p:nvSpPr>
        <p:spPr>
          <a:xfrm>
            <a:off x="2552700" y="2828346"/>
            <a:ext cx="1295400" cy="723435"/>
          </a:xfrm>
          <a:custGeom>
            <a:avLst/>
            <a:gdLst/>
            <a:ahLst/>
            <a:cxnLst/>
            <a:rect l="l" t="t" r="r" b="b"/>
            <a:pathLst>
              <a:path w="1295400" h="723435" extrusionOk="0">
                <a:moveTo>
                  <a:pt x="80056" y="0"/>
                </a:moveTo>
                <a:lnTo>
                  <a:pt x="1215344" y="0"/>
                </a:lnTo>
                <a:cubicBezTo>
                  <a:pt x="1259558" y="0"/>
                  <a:pt x="1295400" y="35842"/>
                  <a:pt x="1295400" y="80056"/>
                </a:cubicBezTo>
                <a:lnTo>
                  <a:pt x="1295400" y="723435"/>
                </a:lnTo>
                <a:lnTo>
                  <a:pt x="0" y="723435"/>
                </a:lnTo>
                <a:lnTo>
                  <a:pt x="0" y="80056"/>
                </a:lnTo>
                <a:cubicBezTo>
                  <a:pt x="0" y="35842"/>
                  <a:pt x="35842" y="0"/>
                  <a:pt x="80056" y="0"/>
                </a:cubicBezTo>
                <a:close/>
              </a:path>
            </a:pathLst>
          </a:custGeom>
          <a:solidFill>
            <a:schemeClr val="lt1">
              <a:alpha val="85882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56" name="Google Shape;456;p25"/>
          <p:cNvSpPr/>
          <p:nvPr/>
        </p:nvSpPr>
        <p:spPr>
          <a:xfrm>
            <a:off x="1257300" y="2828346"/>
            <a:ext cx="1295400" cy="723435"/>
          </a:xfrm>
          <a:custGeom>
            <a:avLst/>
            <a:gdLst/>
            <a:ahLst/>
            <a:cxnLst/>
            <a:rect l="l" t="t" r="r" b="b"/>
            <a:pathLst>
              <a:path w="1295400" h="723435" extrusionOk="0">
                <a:moveTo>
                  <a:pt x="80056" y="0"/>
                </a:moveTo>
                <a:lnTo>
                  <a:pt x="1215344" y="0"/>
                </a:lnTo>
                <a:cubicBezTo>
                  <a:pt x="1259558" y="0"/>
                  <a:pt x="1295400" y="35842"/>
                  <a:pt x="1295400" y="80056"/>
                </a:cubicBezTo>
                <a:lnTo>
                  <a:pt x="1295400" y="723435"/>
                </a:lnTo>
                <a:lnTo>
                  <a:pt x="0" y="723435"/>
                </a:lnTo>
                <a:lnTo>
                  <a:pt x="0" y="80056"/>
                </a:lnTo>
                <a:cubicBezTo>
                  <a:pt x="0" y="35842"/>
                  <a:pt x="35842" y="0"/>
                  <a:pt x="8005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254000" dist="203200" dir="5400000" sx="97000" sy="97000" algn="t" rotWithShape="0">
              <a:srgbClr val="000000">
                <a:alpha val="2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57" name="Google Shape;457;p25"/>
          <p:cNvSpPr txBox="1"/>
          <p:nvPr/>
        </p:nvSpPr>
        <p:spPr>
          <a:xfrm>
            <a:off x="1257301" y="2907252"/>
            <a:ext cx="1295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200">
                <a:solidFill>
                  <a:schemeClr val="lt1"/>
                </a:solidFill>
                <a:latin typeface="Sora Medium"/>
                <a:ea typeface="Sora Medium"/>
                <a:cs typeface="Sora Medium"/>
                <a:sym typeface="Sora Medium"/>
              </a:rPr>
              <a:t>Semestr I</a:t>
            </a:r>
            <a:endParaRPr>
              <a:latin typeface="Sora Medium"/>
              <a:ea typeface="Sora Medium"/>
              <a:cs typeface="Sora Medium"/>
              <a:sym typeface="Sora Medium"/>
            </a:endParaRPr>
          </a:p>
        </p:txBody>
      </p:sp>
      <p:sp>
        <p:nvSpPr>
          <p:cNvPr id="458" name="Google Shape;458;p25"/>
          <p:cNvSpPr/>
          <p:nvPr/>
        </p:nvSpPr>
        <p:spPr>
          <a:xfrm>
            <a:off x="1257300" y="3282214"/>
            <a:ext cx="9639300" cy="2775600"/>
          </a:xfrm>
          <a:prstGeom prst="roundRect">
            <a:avLst>
              <a:gd name="adj" fmla="val 4219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59" name="Google Shape;459;p25"/>
          <p:cNvSpPr txBox="1"/>
          <p:nvPr/>
        </p:nvSpPr>
        <p:spPr>
          <a:xfrm>
            <a:off x="2552700" y="2907252"/>
            <a:ext cx="1295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200">
                <a:solidFill>
                  <a:srgbClr val="595959"/>
                </a:solidFill>
                <a:latin typeface="Sora"/>
                <a:ea typeface="Sora"/>
                <a:cs typeface="Sora"/>
                <a:sym typeface="Sora"/>
              </a:rPr>
              <a:t>Semestr II</a:t>
            </a:r>
            <a:endParaRPr>
              <a:latin typeface="Sora"/>
              <a:ea typeface="Sora"/>
              <a:cs typeface="Sora"/>
              <a:sym typeface="Sora"/>
            </a:endParaRPr>
          </a:p>
        </p:txBody>
      </p:sp>
      <p:sp>
        <p:nvSpPr>
          <p:cNvPr id="460" name="Google Shape;460;p25"/>
          <p:cNvSpPr txBox="1"/>
          <p:nvPr/>
        </p:nvSpPr>
        <p:spPr>
          <a:xfrm>
            <a:off x="3848100" y="2907252"/>
            <a:ext cx="1295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200">
                <a:solidFill>
                  <a:srgbClr val="595959"/>
                </a:solidFill>
                <a:latin typeface="Sora"/>
                <a:ea typeface="Sora"/>
                <a:cs typeface="Sora"/>
                <a:sym typeface="Sora"/>
              </a:rPr>
              <a:t>Semestr III</a:t>
            </a:r>
            <a:endParaRPr>
              <a:latin typeface="Sora"/>
              <a:ea typeface="Sora"/>
              <a:cs typeface="Sora"/>
              <a:sym typeface="Sora"/>
            </a:endParaRPr>
          </a:p>
        </p:txBody>
      </p:sp>
      <p:graphicFrame>
        <p:nvGraphicFramePr>
          <p:cNvPr id="461" name="Google Shape;461;p25"/>
          <p:cNvGraphicFramePr/>
          <p:nvPr/>
        </p:nvGraphicFramePr>
        <p:xfrm>
          <a:off x="1476074" y="3407744"/>
          <a:ext cx="9201725" cy="2524575"/>
        </p:xfrm>
        <a:graphic>
          <a:graphicData uri="http://schemas.openxmlformats.org/drawingml/2006/table">
            <a:tbl>
              <a:tblPr firstRow="1" bandRow="1">
                <a:noFill/>
                <a:tableStyleId>{2A2E9965-06F7-4511-B8F4-79B226F16419}</a:tableStyleId>
              </a:tblPr>
              <a:tblGrid>
                <a:gridCol w="1592850"/>
                <a:gridCol w="2215350"/>
                <a:gridCol w="970325"/>
                <a:gridCol w="1105800"/>
                <a:gridCol w="1105800"/>
                <a:gridCol w="1105800"/>
                <a:gridCol w="1105800"/>
              </a:tblGrid>
              <a:tr h="4572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D" b="0">
                          <a:solidFill>
                            <a:schemeClr val="accent1"/>
                          </a:solidFill>
                          <a:latin typeface="Sora"/>
                          <a:ea typeface="Sora"/>
                          <a:cs typeface="Sora"/>
                          <a:sym typeface="Sora"/>
                        </a:rPr>
                        <a:t>Nazwa kursu</a:t>
                      </a:r>
                      <a:endParaRPr b="0">
                        <a:latin typeface="Sora"/>
                        <a:ea typeface="Sora"/>
                        <a:cs typeface="Sora"/>
                        <a:sym typeface="Sora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D" b="0">
                          <a:solidFill>
                            <a:schemeClr val="accent1"/>
                          </a:solidFill>
                          <a:latin typeface="Sora"/>
                          <a:ea typeface="Sora"/>
                          <a:cs typeface="Sora"/>
                          <a:sym typeface="Sora"/>
                        </a:rPr>
                        <a:t>Informacje</a:t>
                      </a:r>
                      <a:endParaRPr b="0">
                        <a:latin typeface="Sora"/>
                        <a:ea typeface="Sora"/>
                        <a:cs typeface="Sora"/>
                        <a:sym typeface="Sora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D" b="0">
                          <a:solidFill>
                            <a:schemeClr val="accent1"/>
                          </a:solidFill>
                          <a:latin typeface="Sora"/>
                          <a:ea typeface="Sora"/>
                          <a:cs typeface="Sora"/>
                          <a:sym typeface="Sora"/>
                        </a:rPr>
                        <a:t>X</a:t>
                      </a:r>
                      <a:endParaRPr b="0">
                        <a:latin typeface="Sora"/>
                        <a:ea typeface="Sora"/>
                        <a:cs typeface="Sora"/>
                        <a:sym typeface="Sora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D" b="0">
                          <a:solidFill>
                            <a:schemeClr val="accent1"/>
                          </a:solidFill>
                          <a:latin typeface="Sora"/>
                          <a:ea typeface="Sora"/>
                          <a:cs typeface="Sora"/>
                          <a:sym typeface="Sora"/>
                        </a:rPr>
                        <a:t>A</a:t>
                      </a:r>
                      <a:endParaRPr b="0">
                        <a:latin typeface="Sora"/>
                        <a:ea typeface="Sora"/>
                        <a:cs typeface="Sora"/>
                        <a:sym typeface="Sora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1400"/>
                        <a:buFont typeface="Mulish"/>
                        <a:buNone/>
                      </a:pPr>
                      <a:r>
                        <a:rPr lang="en-ID" b="0">
                          <a:solidFill>
                            <a:schemeClr val="accent1"/>
                          </a:solidFill>
                          <a:latin typeface="Sora"/>
                          <a:ea typeface="Sora"/>
                          <a:cs typeface="Sora"/>
                          <a:sym typeface="Sora"/>
                        </a:rPr>
                        <a:t>B</a:t>
                      </a:r>
                      <a:endParaRPr b="0">
                        <a:latin typeface="Sora"/>
                        <a:ea typeface="Sora"/>
                        <a:cs typeface="Sora"/>
                        <a:sym typeface="Sora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1400"/>
                        <a:buFont typeface="Mulish"/>
                        <a:buNone/>
                      </a:pPr>
                      <a:r>
                        <a:rPr lang="en-ID" b="0">
                          <a:solidFill>
                            <a:schemeClr val="accent1"/>
                          </a:solidFill>
                          <a:latin typeface="Sora"/>
                          <a:ea typeface="Sora"/>
                          <a:cs typeface="Sora"/>
                          <a:sym typeface="Sora"/>
                        </a:rPr>
                        <a:t>C</a:t>
                      </a:r>
                      <a:endParaRPr b="0">
                        <a:latin typeface="Sora"/>
                        <a:ea typeface="Sora"/>
                        <a:cs typeface="Sora"/>
                        <a:sym typeface="Sora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1400"/>
                        <a:buFont typeface="Mulish"/>
                        <a:buNone/>
                      </a:pPr>
                      <a:r>
                        <a:rPr lang="en-ID" b="0">
                          <a:solidFill>
                            <a:schemeClr val="accent1"/>
                          </a:solidFill>
                          <a:latin typeface="Sora"/>
                          <a:ea typeface="Sora"/>
                          <a:cs typeface="Sora"/>
                          <a:sym typeface="Sora"/>
                        </a:rPr>
                        <a:t>Łącznie</a:t>
                      </a:r>
                      <a:endParaRPr b="0">
                        <a:latin typeface="Sora"/>
                        <a:ea typeface="Sora"/>
                        <a:cs typeface="Sora"/>
                        <a:sym typeface="Sora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</a:tr>
              <a:tr h="4134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D" sz="1200">
                          <a:solidFill>
                            <a:srgbClr val="3F3F3F"/>
                          </a:solidFill>
                          <a:latin typeface="Sora"/>
                          <a:ea typeface="Sora"/>
                          <a:cs typeface="Sora"/>
                          <a:sym typeface="Sora"/>
                        </a:rPr>
                        <a:t>Projekt 1</a:t>
                      </a:r>
                      <a:r>
                        <a:rPr lang="en-ID" sz="1200" u="none" strike="noStrike" cap="none">
                          <a:solidFill>
                            <a:srgbClr val="3F3F3F"/>
                          </a:solidFill>
                          <a:latin typeface="Sora"/>
                          <a:ea typeface="Sora"/>
                          <a:cs typeface="Sora"/>
                          <a:sym typeface="Sora"/>
                        </a:rPr>
                        <a:t> </a:t>
                      </a:r>
                      <a:endParaRPr>
                        <a:latin typeface="Sora"/>
                        <a:ea typeface="Sora"/>
                        <a:cs typeface="Sora"/>
                        <a:sym typeface="Sora"/>
                      </a:endParaRPr>
                    </a:p>
                  </a:txBody>
                  <a:tcPr marL="182875" marR="91450" marT="91450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D" sz="1200" u="none" strike="noStrike" cap="none">
                          <a:solidFill>
                            <a:srgbClr val="3F3F3F"/>
                          </a:solidFill>
                          <a:latin typeface="Sora"/>
                          <a:ea typeface="Sora"/>
                          <a:cs typeface="Sora"/>
                          <a:sym typeface="Sora"/>
                        </a:rPr>
                        <a:t>Lorem ipsum dolor sit</a:t>
                      </a:r>
                      <a:endParaRPr>
                        <a:latin typeface="Sora"/>
                        <a:ea typeface="Sora"/>
                        <a:cs typeface="Sora"/>
                        <a:sym typeface="Sora"/>
                      </a:endParaRPr>
                    </a:p>
                  </a:txBody>
                  <a:tcPr marL="182875" marR="91450" marT="91450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D" sz="1200" u="none" strike="noStrike" cap="none">
                          <a:solidFill>
                            <a:srgbClr val="3F3F3F"/>
                          </a:solidFill>
                          <a:latin typeface="Sora"/>
                          <a:ea typeface="Sora"/>
                          <a:cs typeface="Sora"/>
                          <a:sym typeface="Sora"/>
                        </a:rPr>
                        <a:t>4</a:t>
                      </a:r>
                      <a:endParaRPr>
                        <a:latin typeface="Sora"/>
                        <a:ea typeface="Sora"/>
                        <a:cs typeface="Sora"/>
                        <a:sym typeface="Sora"/>
                      </a:endParaRPr>
                    </a:p>
                  </a:txBody>
                  <a:tcPr marL="182875" marR="91450" marT="91450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D" sz="1200" u="none" strike="noStrike" cap="none">
                          <a:solidFill>
                            <a:srgbClr val="3F3F3F"/>
                          </a:solidFill>
                          <a:latin typeface="Sora"/>
                          <a:ea typeface="Sora"/>
                          <a:cs typeface="Sora"/>
                          <a:sym typeface="Sora"/>
                        </a:rPr>
                        <a:t>5</a:t>
                      </a:r>
                      <a:endParaRPr>
                        <a:latin typeface="Sora"/>
                        <a:ea typeface="Sora"/>
                        <a:cs typeface="Sora"/>
                        <a:sym typeface="Sora"/>
                      </a:endParaRPr>
                    </a:p>
                  </a:txBody>
                  <a:tcPr marL="182875" marR="91450" marT="91450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D" sz="1200" u="none" strike="noStrike" cap="none">
                          <a:solidFill>
                            <a:srgbClr val="3F3F3F"/>
                          </a:solidFill>
                          <a:latin typeface="Sora"/>
                          <a:ea typeface="Sora"/>
                          <a:cs typeface="Sora"/>
                          <a:sym typeface="Sora"/>
                        </a:rPr>
                        <a:t>6</a:t>
                      </a:r>
                      <a:endParaRPr>
                        <a:latin typeface="Sora"/>
                        <a:ea typeface="Sora"/>
                        <a:cs typeface="Sora"/>
                        <a:sym typeface="Sora"/>
                      </a:endParaRPr>
                    </a:p>
                  </a:txBody>
                  <a:tcPr marL="182875" marR="91450" marT="91450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D" sz="1200" u="none" strike="noStrike" cap="none">
                          <a:solidFill>
                            <a:srgbClr val="3F3F3F"/>
                          </a:solidFill>
                          <a:latin typeface="Sora"/>
                          <a:ea typeface="Sora"/>
                          <a:cs typeface="Sora"/>
                          <a:sym typeface="Sora"/>
                        </a:rPr>
                        <a:t>1</a:t>
                      </a:r>
                      <a:endParaRPr>
                        <a:latin typeface="Sora"/>
                        <a:ea typeface="Sora"/>
                        <a:cs typeface="Sora"/>
                        <a:sym typeface="Sora"/>
                      </a:endParaRPr>
                    </a:p>
                  </a:txBody>
                  <a:tcPr marL="182875" marR="91450" marT="91450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D" sz="1200" u="none" strike="noStrike" cap="none">
                          <a:solidFill>
                            <a:srgbClr val="3F3F3F"/>
                          </a:solidFill>
                          <a:latin typeface="Sora"/>
                          <a:ea typeface="Sora"/>
                          <a:cs typeface="Sora"/>
                          <a:sym typeface="Sora"/>
                        </a:rPr>
                        <a:t>12</a:t>
                      </a:r>
                      <a:endParaRPr>
                        <a:latin typeface="Sora"/>
                        <a:ea typeface="Sora"/>
                        <a:cs typeface="Sora"/>
                        <a:sym typeface="Sora"/>
                      </a:endParaRPr>
                    </a:p>
                  </a:txBody>
                  <a:tcPr marL="182875" marR="91450" marT="91450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</a:tr>
              <a:tr h="4134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D" sz="1200">
                          <a:solidFill>
                            <a:srgbClr val="3F3F3F"/>
                          </a:solidFill>
                          <a:latin typeface="Sora"/>
                          <a:ea typeface="Sora"/>
                          <a:cs typeface="Sora"/>
                          <a:sym typeface="Sora"/>
                        </a:rPr>
                        <a:t>Projekt 2</a:t>
                      </a:r>
                      <a:endParaRPr sz="1200">
                        <a:solidFill>
                          <a:srgbClr val="3F3F3F"/>
                        </a:solidFill>
                        <a:latin typeface="Sora"/>
                        <a:ea typeface="Sora"/>
                        <a:cs typeface="Sora"/>
                        <a:sym typeface="Sora"/>
                      </a:endParaRPr>
                    </a:p>
                  </a:txBody>
                  <a:tcPr marL="182875" marR="91450" marT="91450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Open Sans"/>
                        <a:buNone/>
                      </a:pPr>
                      <a:r>
                        <a:rPr lang="en-ID" sz="1200" u="none" strike="noStrike" cap="none">
                          <a:solidFill>
                            <a:srgbClr val="3F3F3F"/>
                          </a:solidFill>
                          <a:latin typeface="Sora"/>
                          <a:ea typeface="Sora"/>
                          <a:cs typeface="Sora"/>
                          <a:sym typeface="Sora"/>
                        </a:rPr>
                        <a:t>Lorem ipsum dolor sit </a:t>
                      </a:r>
                      <a:endParaRPr>
                        <a:latin typeface="Sora"/>
                        <a:ea typeface="Sora"/>
                        <a:cs typeface="Sora"/>
                        <a:sym typeface="Sora"/>
                      </a:endParaRPr>
                    </a:p>
                  </a:txBody>
                  <a:tcPr marL="182875" marR="91450" marT="91450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D" sz="1200" u="none" strike="noStrike" cap="none">
                          <a:solidFill>
                            <a:srgbClr val="3F3F3F"/>
                          </a:solidFill>
                          <a:latin typeface="Sora"/>
                          <a:ea typeface="Sora"/>
                          <a:cs typeface="Sora"/>
                          <a:sym typeface="Sora"/>
                        </a:rPr>
                        <a:t>3</a:t>
                      </a:r>
                      <a:endParaRPr>
                        <a:latin typeface="Sora"/>
                        <a:ea typeface="Sora"/>
                        <a:cs typeface="Sora"/>
                        <a:sym typeface="Sora"/>
                      </a:endParaRPr>
                    </a:p>
                  </a:txBody>
                  <a:tcPr marL="182875" marR="91450" marT="91450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D" sz="1200" u="none" strike="noStrike" cap="none">
                          <a:solidFill>
                            <a:srgbClr val="3F3F3F"/>
                          </a:solidFill>
                          <a:latin typeface="Sora"/>
                          <a:ea typeface="Sora"/>
                          <a:cs typeface="Sora"/>
                          <a:sym typeface="Sora"/>
                        </a:rPr>
                        <a:t>3</a:t>
                      </a:r>
                      <a:endParaRPr>
                        <a:latin typeface="Sora"/>
                        <a:ea typeface="Sora"/>
                        <a:cs typeface="Sora"/>
                        <a:sym typeface="Sora"/>
                      </a:endParaRPr>
                    </a:p>
                  </a:txBody>
                  <a:tcPr marL="182875" marR="91450" marT="91450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D" sz="1200" u="none" strike="noStrike" cap="none">
                          <a:solidFill>
                            <a:srgbClr val="3F3F3F"/>
                          </a:solidFill>
                          <a:latin typeface="Sora"/>
                          <a:ea typeface="Sora"/>
                          <a:cs typeface="Sora"/>
                          <a:sym typeface="Sora"/>
                        </a:rPr>
                        <a:t>2</a:t>
                      </a:r>
                      <a:endParaRPr>
                        <a:latin typeface="Sora"/>
                        <a:ea typeface="Sora"/>
                        <a:cs typeface="Sora"/>
                        <a:sym typeface="Sora"/>
                      </a:endParaRPr>
                    </a:p>
                  </a:txBody>
                  <a:tcPr marL="182875" marR="91450" marT="91450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D" sz="1200" u="none" strike="noStrike" cap="none">
                          <a:solidFill>
                            <a:srgbClr val="3F3F3F"/>
                          </a:solidFill>
                          <a:latin typeface="Sora"/>
                          <a:ea typeface="Sora"/>
                          <a:cs typeface="Sora"/>
                          <a:sym typeface="Sora"/>
                        </a:rPr>
                        <a:t>1</a:t>
                      </a:r>
                      <a:endParaRPr>
                        <a:latin typeface="Sora"/>
                        <a:ea typeface="Sora"/>
                        <a:cs typeface="Sora"/>
                        <a:sym typeface="Sora"/>
                      </a:endParaRPr>
                    </a:p>
                  </a:txBody>
                  <a:tcPr marL="182875" marR="91450" marT="91450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D" sz="1200" u="none" strike="noStrike" cap="none">
                          <a:solidFill>
                            <a:srgbClr val="3F3F3F"/>
                          </a:solidFill>
                          <a:latin typeface="Sora"/>
                          <a:ea typeface="Sora"/>
                          <a:cs typeface="Sora"/>
                          <a:sym typeface="Sora"/>
                        </a:rPr>
                        <a:t>6</a:t>
                      </a:r>
                      <a:endParaRPr>
                        <a:latin typeface="Sora"/>
                        <a:ea typeface="Sora"/>
                        <a:cs typeface="Sora"/>
                        <a:sym typeface="Sora"/>
                      </a:endParaRPr>
                    </a:p>
                  </a:txBody>
                  <a:tcPr marL="182875" marR="91450" marT="91450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</a:tr>
              <a:tr h="4134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D" sz="1200">
                          <a:solidFill>
                            <a:srgbClr val="3F3F3F"/>
                          </a:solidFill>
                          <a:latin typeface="Sora"/>
                          <a:ea typeface="Sora"/>
                          <a:cs typeface="Sora"/>
                          <a:sym typeface="Sora"/>
                        </a:rPr>
                        <a:t>Projekt 3</a:t>
                      </a:r>
                      <a:endParaRPr sz="1200">
                        <a:solidFill>
                          <a:srgbClr val="3F3F3F"/>
                        </a:solidFill>
                        <a:latin typeface="Sora"/>
                        <a:ea typeface="Sora"/>
                        <a:cs typeface="Sora"/>
                        <a:sym typeface="Sora"/>
                      </a:endParaRPr>
                    </a:p>
                  </a:txBody>
                  <a:tcPr marL="182875" marR="91450" marT="91450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Open Sans"/>
                        <a:buNone/>
                      </a:pPr>
                      <a:r>
                        <a:rPr lang="en-ID" sz="1200" u="none" strike="noStrike" cap="none">
                          <a:solidFill>
                            <a:srgbClr val="3F3F3F"/>
                          </a:solidFill>
                          <a:latin typeface="Sora"/>
                          <a:ea typeface="Sora"/>
                          <a:cs typeface="Sora"/>
                          <a:sym typeface="Sora"/>
                        </a:rPr>
                        <a:t>Lorem ipsum dolor sit</a:t>
                      </a:r>
                      <a:endParaRPr>
                        <a:latin typeface="Sora"/>
                        <a:ea typeface="Sora"/>
                        <a:cs typeface="Sora"/>
                        <a:sym typeface="Sora"/>
                      </a:endParaRPr>
                    </a:p>
                  </a:txBody>
                  <a:tcPr marL="182875" marR="91450" marT="91450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D" sz="1200" u="none" strike="noStrike" cap="none">
                          <a:solidFill>
                            <a:srgbClr val="3F3F3F"/>
                          </a:solidFill>
                          <a:latin typeface="Sora"/>
                          <a:ea typeface="Sora"/>
                          <a:cs typeface="Sora"/>
                          <a:sym typeface="Sora"/>
                        </a:rPr>
                        <a:t>4</a:t>
                      </a:r>
                      <a:endParaRPr>
                        <a:latin typeface="Sora"/>
                        <a:ea typeface="Sora"/>
                        <a:cs typeface="Sora"/>
                        <a:sym typeface="Sora"/>
                      </a:endParaRPr>
                    </a:p>
                  </a:txBody>
                  <a:tcPr marL="182875" marR="91450" marT="91450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D" sz="1200" u="none" strike="noStrike" cap="none">
                          <a:solidFill>
                            <a:srgbClr val="3F3F3F"/>
                          </a:solidFill>
                          <a:latin typeface="Sora"/>
                          <a:ea typeface="Sora"/>
                          <a:cs typeface="Sora"/>
                          <a:sym typeface="Sora"/>
                        </a:rPr>
                        <a:t>4</a:t>
                      </a:r>
                      <a:endParaRPr>
                        <a:latin typeface="Sora"/>
                        <a:ea typeface="Sora"/>
                        <a:cs typeface="Sora"/>
                        <a:sym typeface="Sora"/>
                      </a:endParaRPr>
                    </a:p>
                  </a:txBody>
                  <a:tcPr marL="182875" marR="91450" marT="91450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D" sz="1200" u="none" strike="noStrike" cap="none">
                          <a:solidFill>
                            <a:srgbClr val="3F3F3F"/>
                          </a:solidFill>
                          <a:latin typeface="Sora"/>
                          <a:ea typeface="Sora"/>
                          <a:cs typeface="Sora"/>
                          <a:sym typeface="Sora"/>
                        </a:rPr>
                        <a:t>2</a:t>
                      </a:r>
                      <a:endParaRPr>
                        <a:latin typeface="Sora"/>
                        <a:ea typeface="Sora"/>
                        <a:cs typeface="Sora"/>
                        <a:sym typeface="Sora"/>
                      </a:endParaRPr>
                    </a:p>
                  </a:txBody>
                  <a:tcPr marL="182875" marR="91450" marT="91450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D" sz="1200" u="none" strike="noStrike" cap="none">
                          <a:solidFill>
                            <a:srgbClr val="3F3F3F"/>
                          </a:solidFill>
                          <a:latin typeface="Sora"/>
                          <a:ea typeface="Sora"/>
                          <a:cs typeface="Sora"/>
                          <a:sym typeface="Sora"/>
                        </a:rPr>
                        <a:t>3</a:t>
                      </a:r>
                      <a:endParaRPr>
                        <a:latin typeface="Sora"/>
                        <a:ea typeface="Sora"/>
                        <a:cs typeface="Sora"/>
                        <a:sym typeface="Sora"/>
                      </a:endParaRPr>
                    </a:p>
                  </a:txBody>
                  <a:tcPr marL="182875" marR="91450" marT="91450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D" sz="1200" u="none" strike="noStrike" cap="none">
                          <a:solidFill>
                            <a:srgbClr val="3F3F3F"/>
                          </a:solidFill>
                          <a:latin typeface="Sora"/>
                          <a:ea typeface="Sora"/>
                          <a:cs typeface="Sora"/>
                          <a:sym typeface="Sora"/>
                        </a:rPr>
                        <a:t>13</a:t>
                      </a:r>
                      <a:endParaRPr>
                        <a:latin typeface="Sora"/>
                        <a:ea typeface="Sora"/>
                        <a:cs typeface="Sora"/>
                        <a:sym typeface="Sora"/>
                      </a:endParaRPr>
                    </a:p>
                  </a:txBody>
                  <a:tcPr marL="182875" marR="91450" marT="91450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</a:tr>
              <a:tr h="4134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D" sz="1200">
                          <a:solidFill>
                            <a:srgbClr val="3F3F3F"/>
                          </a:solidFill>
                          <a:latin typeface="Sora"/>
                          <a:ea typeface="Sora"/>
                          <a:cs typeface="Sora"/>
                          <a:sym typeface="Sora"/>
                        </a:rPr>
                        <a:t>Projekt 4</a:t>
                      </a:r>
                      <a:endParaRPr sz="1200">
                        <a:solidFill>
                          <a:srgbClr val="3F3F3F"/>
                        </a:solidFill>
                        <a:latin typeface="Sora"/>
                        <a:ea typeface="Sora"/>
                        <a:cs typeface="Sora"/>
                        <a:sym typeface="Sora"/>
                      </a:endParaRPr>
                    </a:p>
                  </a:txBody>
                  <a:tcPr marL="182875" marR="91450" marT="91450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Open Sans"/>
                        <a:buNone/>
                      </a:pPr>
                      <a:r>
                        <a:rPr lang="en-ID" sz="1200" u="none" strike="noStrike" cap="none">
                          <a:solidFill>
                            <a:srgbClr val="3F3F3F"/>
                          </a:solidFill>
                          <a:latin typeface="Sora"/>
                          <a:ea typeface="Sora"/>
                          <a:cs typeface="Sora"/>
                          <a:sym typeface="Sora"/>
                        </a:rPr>
                        <a:t>Lorem ipsum dolor sit</a:t>
                      </a:r>
                      <a:endParaRPr>
                        <a:latin typeface="Sora"/>
                        <a:ea typeface="Sora"/>
                        <a:cs typeface="Sora"/>
                        <a:sym typeface="Sora"/>
                      </a:endParaRPr>
                    </a:p>
                  </a:txBody>
                  <a:tcPr marL="182875" marR="91450" marT="91450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D" sz="1200" u="none" strike="noStrike" cap="none">
                          <a:solidFill>
                            <a:srgbClr val="3F3F3F"/>
                          </a:solidFill>
                          <a:latin typeface="Sora"/>
                          <a:ea typeface="Sora"/>
                          <a:cs typeface="Sora"/>
                          <a:sym typeface="Sora"/>
                        </a:rPr>
                        <a:t>4</a:t>
                      </a:r>
                      <a:endParaRPr>
                        <a:latin typeface="Sora"/>
                        <a:ea typeface="Sora"/>
                        <a:cs typeface="Sora"/>
                        <a:sym typeface="Sora"/>
                      </a:endParaRPr>
                    </a:p>
                  </a:txBody>
                  <a:tcPr marL="182875" marR="91450" marT="91450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D" sz="1200" u="none" strike="noStrike" cap="none">
                          <a:solidFill>
                            <a:srgbClr val="3F3F3F"/>
                          </a:solidFill>
                          <a:latin typeface="Sora"/>
                          <a:ea typeface="Sora"/>
                          <a:cs typeface="Sora"/>
                          <a:sym typeface="Sora"/>
                        </a:rPr>
                        <a:t>1</a:t>
                      </a:r>
                      <a:endParaRPr>
                        <a:latin typeface="Sora"/>
                        <a:ea typeface="Sora"/>
                        <a:cs typeface="Sora"/>
                        <a:sym typeface="Sora"/>
                      </a:endParaRPr>
                    </a:p>
                  </a:txBody>
                  <a:tcPr marL="182875" marR="91450" marT="91450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D" sz="1200" u="none" strike="noStrike" cap="none">
                          <a:solidFill>
                            <a:srgbClr val="3F3F3F"/>
                          </a:solidFill>
                          <a:latin typeface="Sora"/>
                          <a:ea typeface="Sora"/>
                          <a:cs typeface="Sora"/>
                          <a:sym typeface="Sora"/>
                        </a:rPr>
                        <a:t>2</a:t>
                      </a:r>
                      <a:endParaRPr>
                        <a:latin typeface="Sora"/>
                        <a:ea typeface="Sora"/>
                        <a:cs typeface="Sora"/>
                        <a:sym typeface="Sora"/>
                      </a:endParaRPr>
                    </a:p>
                  </a:txBody>
                  <a:tcPr marL="182875" marR="91450" marT="91450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D" sz="1200" u="none" strike="noStrike" cap="none">
                          <a:solidFill>
                            <a:srgbClr val="3F3F3F"/>
                          </a:solidFill>
                          <a:latin typeface="Sora"/>
                          <a:ea typeface="Sora"/>
                          <a:cs typeface="Sora"/>
                          <a:sym typeface="Sora"/>
                        </a:rPr>
                        <a:t>2</a:t>
                      </a:r>
                      <a:endParaRPr>
                        <a:latin typeface="Sora"/>
                        <a:ea typeface="Sora"/>
                        <a:cs typeface="Sora"/>
                        <a:sym typeface="Sora"/>
                      </a:endParaRPr>
                    </a:p>
                  </a:txBody>
                  <a:tcPr marL="182875" marR="91450" marT="91450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D" sz="1200" u="none" strike="noStrike" cap="none">
                          <a:solidFill>
                            <a:srgbClr val="3F3F3F"/>
                          </a:solidFill>
                          <a:latin typeface="Sora"/>
                          <a:ea typeface="Sora"/>
                          <a:cs typeface="Sora"/>
                          <a:sym typeface="Sora"/>
                        </a:rPr>
                        <a:t>9</a:t>
                      </a:r>
                      <a:endParaRPr>
                        <a:latin typeface="Sora"/>
                        <a:ea typeface="Sora"/>
                        <a:cs typeface="Sora"/>
                        <a:sym typeface="Sora"/>
                      </a:endParaRPr>
                    </a:p>
                  </a:txBody>
                  <a:tcPr marL="182875" marR="91450" marT="91450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</a:tr>
              <a:tr h="413475">
                <a:tc gridSpan="6"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D" sz="1200">
                          <a:solidFill>
                            <a:srgbClr val="3F3F3F"/>
                          </a:solidFill>
                          <a:latin typeface="Sora"/>
                          <a:ea typeface="Sora"/>
                          <a:cs typeface="Sora"/>
                          <a:sym typeface="Sora"/>
                        </a:rPr>
                        <a:t>Łączna ilość punktów</a:t>
                      </a:r>
                      <a:endParaRPr>
                        <a:latin typeface="Sora"/>
                        <a:ea typeface="Sora"/>
                        <a:cs typeface="Sora"/>
                        <a:sym typeface="Sora"/>
                      </a:endParaRPr>
                    </a:p>
                  </a:txBody>
                  <a:tcPr marL="91450" marR="182875" marT="91450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D" sz="1200" u="none" strike="noStrike" cap="none">
                          <a:solidFill>
                            <a:srgbClr val="3F3F3F"/>
                          </a:solidFill>
                          <a:latin typeface="Sora"/>
                          <a:ea typeface="Sora"/>
                          <a:cs typeface="Sora"/>
                          <a:sym typeface="Sora"/>
                        </a:rPr>
                        <a:t>40</a:t>
                      </a:r>
                      <a:endParaRPr>
                        <a:latin typeface="Sora"/>
                        <a:ea typeface="Sora"/>
                        <a:cs typeface="Sora"/>
                        <a:sym typeface="Sora"/>
                      </a:endParaRPr>
                    </a:p>
                  </a:txBody>
                  <a:tcPr marL="182875" marR="91450" marT="91450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DEAF6"/>
                    </a:solidFill>
                  </a:tcPr>
                </a:tc>
              </a:tr>
            </a:tbl>
          </a:graphicData>
        </a:graphic>
      </p:graphicFrame>
      <p:sp>
        <p:nvSpPr>
          <p:cNvPr id="462" name="Google Shape;462;p25"/>
          <p:cNvSpPr txBox="1"/>
          <p:nvPr/>
        </p:nvSpPr>
        <p:spPr>
          <a:xfrm>
            <a:off x="1257305" y="925631"/>
            <a:ext cx="6817800" cy="14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4400">
                <a:solidFill>
                  <a:srgbClr val="3F3F3F"/>
                </a:solidFill>
                <a:latin typeface="Sora SemiBold"/>
                <a:ea typeface="Sora SemiBold"/>
                <a:cs typeface="Sora SemiBold"/>
                <a:sym typeface="Sora SemiBold"/>
              </a:rPr>
              <a:t>Nullam egestas,</a:t>
            </a:r>
            <a:r>
              <a:rPr lang="en-ID" sz="4400">
                <a:solidFill>
                  <a:schemeClr val="accent1"/>
                </a:solidFill>
                <a:latin typeface="Sora SemiBold"/>
                <a:ea typeface="Sora SemiBold"/>
                <a:cs typeface="Sora SemiBold"/>
                <a:sym typeface="Sora SemiBold"/>
              </a:rPr>
              <a:t> purus sit amet tincidunt</a:t>
            </a:r>
            <a:endParaRPr sz="4400">
              <a:solidFill>
                <a:schemeClr val="accent1"/>
              </a:solidFill>
              <a:latin typeface="Sora SemiBold"/>
              <a:ea typeface="Sora SemiBold"/>
              <a:cs typeface="Sora SemiBold"/>
              <a:sym typeface="Sora SemiBold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29"/>
          <p:cNvSpPr/>
          <p:nvPr/>
        </p:nvSpPr>
        <p:spPr>
          <a:xfrm rot="10800000">
            <a:off x="915050" y="864507"/>
            <a:ext cx="4207500" cy="5037000"/>
          </a:xfrm>
          <a:prstGeom prst="round1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8" name="Google Shape;468;p29"/>
          <p:cNvSpPr>
            <a:spLocks noGrp="1"/>
          </p:cNvSpPr>
          <p:nvPr>
            <p:ph type="pic" idx="2"/>
          </p:nvPr>
        </p:nvSpPr>
        <p:spPr>
          <a:xfrm>
            <a:off x="6272790" y="864411"/>
            <a:ext cx="8464200" cy="5051100"/>
          </a:xfrm>
          <a:prstGeom prst="rect">
            <a:avLst/>
          </a:prstGeom>
          <a:noFill/>
          <a:ln>
            <a:noFill/>
          </a:ln>
        </p:spPr>
      </p:sp>
      <p:grpSp>
        <p:nvGrpSpPr>
          <p:cNvPr id="469" name="Google Shape;469;p29"/>
          <p:cNvGrpSpPr/>
          <p:nvPr/>
        </p:nvGrpSpPr>
        <p:grpSpPr>
          <a:xfrm>
            <a:off x="1310036" y="1584522"/>
            <a:ext cx="3703800" cy="3240818"/>
            <a:chOff x="6804460" y="1823097"/>
            <a:chExt cx="3703800" cy="3240818"/>
          </a:xfrm>
        </p:grpSpPr>
        <p:sp>
          <p:nvSpPr>
            <p:cNvPr id="470" name="Google Shape;470;p29"/>
            <p:cNvSpPr txBox="1"/>
            <p:nvPr/>
          </p:nvSpPr>
          <p:spPr>
            <a:xfrm>
              <a:off x="6804460" y="3718195"/>
              <a:ext cx="33573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SzPts val="1100"/>
                <a:buNone/>
              </a:pPr>
              <a:r>
                <a:rPr lang="en-ID" sz="1600"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rPr>
                <a:t>ul. Chodkiewicza 30</a:t>
              </a:r>
              <a:endParaRPr sz="16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endParaRPr>
            </a:p>
          </p:txBody>
        </p:sp>
        <p:sp>
          <p:nvSpPr>
            <p:cNvPr id="471" name="Google Shape;471;p29"/>
            <p:cNvSpPr txBox="1"/>
            <p:nvPr/>
          </p:nvSpPr>
          <p:spPr>
            <a:xfrm>
              <a:off x="6804460" y="4051377"/>
              <a:ext cx="27786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SzPts val="1100"/>
                <a:buNone/>
              </a:pPr>
              <a:r>
                <a:rPr lang="en-ID" sz="1600"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rPr>
                <a:t>85-064 Bydgoszcz</a:t>
              </a:r>
              <a:endParaRPr sz="16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endParaRPr>
            </a:p>
          </p:txBody>
        </p:sp>
        <p:sp>
          <p:nvSpPr>
            <p:cNvPr id="472" name="Google Shape;472;p29"/>
            <p:cNvSpPr txBox="1"/>
            <p:nvPr/>
          </p:nvSpPr>
          <p:spPr>
            <a:xfrm>
              <a:off x="6804460" y="4725215"/>
              <a:ext cx="33573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D" sz="1600"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rPr>
                <a:t>www.ukw.edu.pl</a:t>
              </a:r>
              <a:endParaRPr>
                <a:latin typeface="Sora"/>
                <a:ea typeface="Sora"/>
                <a:cs typeface="Sora"/>
                <a:sym typeface="Sora"/>
              </a:endParaRPr>
            </a:p>
          </p:txBody>
        </p:sp>
        <p:sp>
          <p:nvSpPr>
            <p:cNvPr id="473" name="Google Shape;473;p29"/>
            <p:cNvSpPr txBox="1"/>
            <p:nvPr/>
          </p:nvSpPr>
          <p:spPr>
            <a:xfrm>
              <a:off x="6804460" y="1823097"/>
              <a:ext cx="3703800" cy="1385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D" sz="2800">
                  <a:solidFill>
                    <a:schemeClr val="lt1"/>
                  </a:solidFill>
                  <a:latin typeface="Sora SemiBold"/>
                  <a:ea typeface="Sora SemiBold"/>
                  <a:cs typeface="Sora SemiBold"/>
                  <a:sym typeface="Sora SemiBold"/>
                </a:rPr>
                <a:t>Uniwersytet</a:t>
              </a:r>
              <a:endParaRPr sz="2800">
                <a:solidFill>
                  <a:schemeClr val="lt1"/>
                </a:solidFill>
                <a:latin typeface="Sora SemiBold"/>
                <a:ea typeface="Sora SemiBold"/>
                <a:cs typeface="Sora SemiBold"/>
                <a:sym typeface="Sora SemiBold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D" sz="2800">
                  <a:solidFill>
                    <a:schemeClr val="lt1"/>
                  </a:solidFill>
                  <a:latin typeface="Sora SemiBold"/>
                  <a:ea typeface="Sora SemiBold"/>
                  <a:cs typeface="Sora SemiBold"/>
                  <a:sym typeface="Sora SemiBold"/>
                </a:rPr>
                <a:t>Kazimierza</a:t>
              </a:r>
              <a:endParaRPr sz="2800">
                <a:solidFill>
                  <a:schemeClr val="lt1"/>
                </a:solidFill>
                <a:latin typeface="Sora SemiBold"/>
                <a:ea typeface="Sora SemiBold"/>
                <a:cs typeface="Sora SemiBold"/>
                <a:sym typeface="Sora SemiBold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D" sz="2800">
                  <a:solidFill>
                    <a:schemeClr val="lt1"/>
                  </a:solidFill>
                  <a:latin typeface="Sora SemiBold"/>
                  <a:ea typeface="Sora SemiBold"/>
                  <a:cs typeface="Sora SemiBold"/>
                  <a:sym typeface="Sora SemiBold"/>
                </a:rPr>
                <a:t>Wielkiego</a:t>
              </a:r>
              <a:endParaRPr sz="2800">
                <a:solidFill>
                  <a:schemeClr val="lt1"/>
                </a:solidFill>
                <a:latin typeface="Sora SemiBold"/>
                <a:ea typeface="Sora SemiBold"/>
                <a:cs typeface="Sora SemiBold"/>
                <a:sym typeface="Sora SemiBold"/>
              </a:endParaRPr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30"/>
          <p:cNvSpPr txBox="1"/>
          <p:nvPr/>
        </p:nvSpPr>
        <p:spPr>
          <a:xfrm>
            <a:off x="1768630" y="2459500"/>
            <a:ext cx="3846600" cy="193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6000">
                <a:solidFill>
                  <a:srgbClr val="F1F1F3"/>
                </a:solidFill>
                <a:latin typeface="Sora SemiBold"/>
                <a:ea typeface="Sora SemiBold"/>
                <a:cs typeface="Sora SemiBold"/>
                <a:sym typeface="Sora SemiBold"/>
              </a:rPr>
              <a:t>Dziękuję </a:t>
            </a:r>
            <a:endParaRPr sz="6000">
              <a:solidFill>
                <a:srgbClr val="F1F1F3"/>
              </a:solidFill>
              <a:latin typeface="Sora SemiBold"/>
              <a:ea typeface="Sora SemiBold"/>
              <a:cs typeface="Sora SemiBold"/>
              <a:sym typeface="Sora SemiBold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6000">
                <a:solidFill>
                  <a:srgbClr val="F1F1F3"/>
                </a:solidFill>
                <a:latin typeface="Sora SemiBold"/>
                <a:ea typeface="Sora SemiBold"/>
                <a:cs typeface="Sora SemiBold"/>
                <a:sym typeface="Sora SemiBold"/>
              </a:rPr>
              <a:t>za uwagę</a:t>
            </a:r>
            <a:endParaRPr sz="6000">
              <a:solidFill>
                <a:srgbClr val="F1F1F3"/>
              </a:solidFill>
              <a:latin typeface="Sora SemiBold"/>
              <a:ea typeface="Sora SemiBold"/>
              <a:cs typeface="Sora SemiBold"/>
              <a:sym typeface="Sora SemiBol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UKW">
  <a:themeElements>
    <a:clrScheme name="University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C7513A"/>
      </a:accent1>
      <a:accent2>
        <a:srgbClr val="D0D1D6"/>
      </a:accent2>
      <a:accent3>
        <a:srgbClr val="A5A5A5"/>
      </a:accent3>
      <a:accent4>
        <a:srgbClr val="FFC000"/>
      </a:accent4>
      <a:accent5>
        <a:srgbClr val="034363"/>
      </a:accent5>
      <a:accent6>
        <a:srgbClr val="034363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240</TotalTime>
  <Words>1452</Words>
  <PresentationFormat>Niestandardowy</PresentationFormat>
  <Paragraphs>253</Paragraphs>
  <Slides>25</Slides>
  <Notes>25</Notes>
  <HiddenSlides>0</HiddenSlides>
  <MMClips>0</MMClips>
  <ScaleCrop>false</ScaleCrop>
  <HeadingPairs>
    <vt:vector size="6" baseType="variant">
      <vt:variant>
        <vt:lpstr>Używane czcionki</vt:lpstr>
      </vt:variant>
      <vt:variant>
        <vt:i4>7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25</vt:i4>
      </vt:variant>
    </vt:vector>
  </HeadingPairs>
  <TitlesOfParts>
    <vt:vector size="33" baseType="lpstr">
      <vt:lpstr>Arial</vt:lpstr>
      <vt:lpstr>Sora SemiBold</vt:lpstr>
      <vt:lpstr>Sora</vt:lpstr>
      <vt:lpstr>Open Sans</vt:lpstr>
      <vt:lpstr>Mulish</vt:lpstr>
      <vt:lpstr>Sora Medium</vt:lpstr>
      <vt:lpstr>Roboto</vt:lpstr>
      <vt:lpstr>UKW</vt:lpstr>
      <vt:lpstr>Slajd 1</vt:lpstr>
      <vt:lpstr>Slajd 2</vt:lpstr>
      <vt:lpstr>Slajd 3</vt:lpstr>
      <vt:lpstr>Slajd 4</vt:lpstr>
      <vt:lpstr>Slajd 5</vt:lpstr>
      <vt:lpstr>Slajd 6</vt:lpstr>
      <vt:lpstr>Slajd 7</vt:lpstr>
      <vt:lpstr>Slajd 8</vt:lpstr>
      <vt:lpstr>Slajd 9</vt:lpstr>
      <vt:lpstr>Slajd 10</vt:lpstr>
      <vt:lpstr>Slajd 11</vt:lpstr>
      <vt:lpstr>Slajd 12</vt:lpstr>
      <vt:lpstr>Slajd 13</vt:lpstr>
      <vt:lpstr>Slajd 14</vt:lpstr>
      <vt:lpstr>Slajd 15</vt:lpstr>
      <vt:lpstr>Slajd 16</vt:lpstr>
      <vt:lpstr>Slajd 17</vt:lpstr>
      <vt:lpstr>Slajd 18</vt:lpstr>
      <vt:lpstr>Slajd 19</vt:lpstr>
      <vt:lpstr>Slajd 20</vt:lpstr>
      <vt:lpstr>Slajd 21</vt:lpstr>
      <vt:lpstr>Slajd 22</vt:lpstr>
      <vt:lpstr>Slajd 23</vt:lpstr>
      <vt:lpstr>Slajd 24</vt:lpstr>
      <vt:lpstr>Slajd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alfinalfanany@gmail.com</dc:creator>
  <cp:lastModifiedBy>Agnieszka Nowaczyk</cp:lastModifiedBy>
  <cp:revision>13</cp:revision>
  <dcterms:created xsi:type="dcterms:W3CDTF">2023-08-23T06:58:45Z</dcterms:created>
  <dcterms:modified xsi:type="dcterms:W3CDTF">2026-01-17T18:44:49Z</dcterms:modified>
</cp:coreProperties>
</file>